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/>
    <p:restoredTop sz="93800"/>
  </p:normalViewPr>
  <p:slideViewPr>
    <p:cSldViewPr snapToGrid="0" snapToObjects="1" showGuides="1">
      <p:cViewPr>
        <p:scale>
          <a:sx n="103" d="100"/>
          <a:sy n="103" d="100"/>
        </p:scale>
        <p:origin x="592" y="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툰 렌더링 등을 활용하여 만화적인 그래픽 연출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865668"/>
            <a:ext cx="228515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3" y="348295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2027" y="4046122"/>
            <a:ext cx="57690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쉐이더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5" y="4663413"/>
            <a:ext cx="313900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추가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72085" y="5246837"/>
            <a:ext cx="3139006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</a:t>
            </a:r>
            <a:r>
              <a:rPr lang="ko-KR" altLang="en-US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753</Words>
  <Application>Microsoft Macintosh PowerPoint</Application>
  <PresentationFormat>와이드스크린</PresentationFormat>
  <Paragraphs>335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1838</cp:revision>
  <cp:lastPrinted>2016-05-19T07:43:09Z</cp:lastPrinted>
  <dcterms:created xsi:type="dcterms:W3CDTF">2016-04-26T05:01:04Z</dcterms:created>
  <dcterms:modified xsi:type="dcterms:W3CDTF">2016-12-11T07:03:57Z</dcterms:modified>
</cp:coreProperties>
</file>