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3808"/>
  </p:normalViewPr>
  <p:slideViewPr>
    <p:cSldViewPr snapToGrid="0" snapToObjects="1" showGuides="1">
      <p:cViewPr>
        <p:scale>
          <a:sx n="103" d="100"/>
          <a:sy n="103" d="100"/>
        </p:scale>
        <p:origin x="1344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049736"/>
            <a:ext cx="135133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556549"/>
            <a:ext cx="228515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3" y="3063362"/>
            <a:ext cx="198519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6" y="5597427"/>
            <a:ext cx="1985196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87173" y="3570175"/>
            <a:ext cx="198519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60013" y="4076988"/>
            <a:ext cx="198519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Diffuse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600" dirty="0" err="1" smtClean="0">
                <a:solidFill>
                  <a:schemeClr val="bg1"/>
                </a:solidFill>
              </a:rPr>
              <a:t>SpecularMapping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80151" y="4583801"/>
            <a:ext cx="198519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79488" y="5090614"/>
            <a:ext cx="198519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bg1"/>
                </a:solidFill>
              </a:rPr>
              <a:t>ShadowMapping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 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757</Words>
  <Application>Microsoft Macintosh PowerPoint</Application>
  <PresentationFormat>와이드스크린</PresentationFormat>
  <Paragraphs>338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1842</cp:revision>
  <cp:lastPrinted>2016-05-19T07:43:09Z</cp:lastPrinted>
  <dcterms:created xsi:type="dcterms:W3CDTF">2016-04-26T05:01:04Z</dcterms:created>
  <dcterms:modified xsi:type="dcterms:W3CDTF">2016-12-12T05:39:14Z</dcterms:modified>
</cp:coreProperties>
</file>