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28" r:id="rId12"/>
    <p:sldId id="417" r:id="rId13"/>
    <p:sldId id="418" r:id="rId14"/>
    <p:sldId id="423" r:id="rId15"/>
    <p:sldId id="399" r:id="rId16"/>
    <p:sldId id="401" r:id="rId17"/>
    <p:sldId id="391" r:id="rId18"/>
    <p:sldId id="414" r:id="rId19"/>
    <p:sldId id="273" r:id="rId20"/>
    <p:sldId id="413" r:id="rId21"/>
    <p:sldId id="402" r:id="rId22"/>
    <p:sldId id="426" r:id="rId23"/>
    <p:sldId id="357" r:id="rId24"/>
    <p:sldId id="345" r:id="rId25"/>
    <p:sldId id="384" r:id="rId26"/>
    <p:sldId id="427" r:id="rId27"/>
    <p:sldId id="346" r:id="rId28"/>
    <p:sldId id="382" r:id="rId29"/>
    <p:sldId id="34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/>
    <p:restoredTop sz="93631"/>
  </p:normalViewPr>
  <p:slideViewPr>
    <p:cSldViewPr snapToGrid="0" snapToObjects="1">
      <p:cViewPr>
        <p:scale>
          <a:sx n="50" d="100"/>
          <a:sy n="50" d="100"/>
        </p:scale>
        <p:origin x="2280" y="1680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84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microsoft.com/office/2007/relationships/hdphoto" Target="../media/hdphoto1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microsoft.com/office/2007/relationships/hdphoto" Target="../media/hdphoto13.wdp"/><Relationship Id="rId5" Type="http://schemas.microsoft.com/office/2007/relationships/hdphoto" Target="../media/hdphoto14.wdp"/><Relationship Id="rId6" Type="http://schemas.openxmlformats.org/officeDocument/2006/relationships/image" Target="../media/image26.png"/><Relationship Id="rId7" Type="http://schemas.openxmlformats.org/officeDocument/2006/relationships/image" Target="../media/image27.jpg"/><Relationship Id="rId8" Type="http://schemas.openxmlformats.org/officeDocument/2006/relationships/image" Target="../media/image28.png"/><Relationship Id="rId9" Type="http://schemas.microsoft.com/office/2007/relationships/hdphoto" Target="../media/hdphoto1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png"/><Relationship Id="rId5" Type="http://schemas.microsoft.com/office/2007/relationships/hdphoto" Target="../media/hdphoto10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4" Type="http://schemas.openxmlformats.org/officeDocument/2006/relationships/image" Target="../media/image17.pn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쉐이더</a:t>
            </a:r>
            <a:endParaRPr kumimoji="1" lang="ko-KR" altLang="en-US" sz="9600" i="1" dirty="0"/>
          </a:p>
        </p:txBody>
      </p:sp>
      <p:sp>
        <p:nvSpPr>
          <p:cNvPr id="13" name="타원 12"/>
          <p:cNvSpPr/>
          <p:nvPr/>
        </p:nvSpPr>
        <p:spPr>
          <a:xfrm>
            <a:off x="4352357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6" name="타원 15"/>
          <p:cNvSpPr/>
          <p:nvPr/>
        </p:nvSpPr>
        <p:spPr>
          <a:xfrm>
            <a:off x="4352356" y="502490"/>
            <a:ext cx="1176945" cy="117694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8291" y="2441461"/>
            <a:ext cx="4724575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포워드 라이팅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5942" y="4000417"/>
            <a:ext cx="4696923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디퍼드 셰이딩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5941" y="5559374"/>
            <a:ext cx="4696924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셰도우 매핑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11520" y="2441461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프로스트프로세싱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811520" y="4000417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화면공간효과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11520" y="5559374"/>
            <a:ext cx="5039359" cy="110558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smtClean="0">
                <a:solidFill>
                  <a:schemeClr val="tx1"/>
                </a:solidFill>
              </a:rPr>
              <a:t>환경효과</a:t>
            </a:r>
            <a:endParaRPr kumimoji="1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517284" y="2513819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반구형 엠비언트 라이트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디렉셔널 라이트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포인트 라이트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스포트라이트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17284" y="407656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chemeClr val="bg1"/>
                </a:solidFill>
              </a:rPr>
              <a:t>Gbuffer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생성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언패킹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디렉셔널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포인트 라이트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캡슐 라이트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스포트라이트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17284" y="565071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스포트라이트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PCF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셰도우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포인트 라이트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PCF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셰도우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가변 반그림자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PCF</a:t>
            </a: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셰도우 맵 시각화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060095" y="2513819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HDR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렌더링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거리 심도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60095" y="407656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화면 공간 엠비언트 오클루션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렌즈 플레어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화면 공간 반사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화면 공간 태양광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60095" y="5650718"/>
            <a:ext cx="2729824" cy="95328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다이나믹 데칼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거리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 깊이 기반 안개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강우 효과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8" idx="2"/>
            <a:endCxn id="20" idx="2"/>
          </p:cNvCxnSpPr>
          <p:nvPr/>
        </p:nvCxnSpPr>
        <p:spPr>
          <a:xfrm>
            <a:off x="2890903" y="4385060"/>
            <a:ext cx="1305410" cy="10738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9050" y="4944607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고정 쿼터뷰 카메라 진행방식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66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6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443592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</a:t>
            </a:r>
            <a:r>
              <a:rPr kumimoji="1" lang="ko-KR" altLang="en-US" sz="2000" b="1" dirty="0" smtClean="0">
                <a:solidFill>
                  <a:prstClr val="black"/>
                </a:solidFill>
              </a:rPr>
              <a:t>경험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20359" y="2873729"/>
            <a:ext cx="1843272" cy="1843272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4400" b="1" dirty="0">
                <a:solidFill>
                  <a:schemeClr val="tx1"/>
                </a:solidFill>
              </a:rPr>
              <a:t>5000</a:t>
            </a:r>
            <a:endParaRPr kumimoji="1"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498060" y="2873729"/>
            <a:ext cx="1843272" cy="1843272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6" name="타원 5"/>
          <p:cNvSpPr/>
          <p:nvPr/>
        </p:nvSpPr>
        <p:spPr>
          <a:xfrm>
            <a:off x="983718" y="2873729"/>
            <a:ext cx="1843272" cy="184327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983718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985186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962453" y="2873729"/>
            <a:ext cx="1843272" cy="184327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3720358" y="2873729"/>
            <a:ext cx="1843272" cy="1843272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3" name="타원 22"/>
          <p:cNvSpPr/>
          <p:nvPr/>
        </p:nvSpPr>
        <p:spPr>
          <a:xfrm>
            <a:off x="6498059" y="2873729"/>
            <a:ext cx="1843272" cy="184327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94504" y="4717001"/>
            <a:ext cx="2779170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73674" y="4717001"/>
            <a:ext cx="2779170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97438" y="4717001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쉐이더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275760" y="2873729"/>
            <a:ext cx="1843272" cy="184327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8" name="타원 17"/>
          <p:cNvSpPr/>
          <p:nvPr/>
        </p:nvSpPr>
        <p:spPr>
          <a:xfrm>
            <a:off x="9275759" y="2873729"/>
            <a:ext cx="1843272" cy="184327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18268" y="4717001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3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최신 개발 트렌드에 맞춰 어떤 </a:t>
            </a:r>
            <a:r>
              <a:rPr kumimoji="1" lang="en-US" altLang="ko-KR" sz="2800" dirty="0"/>
              <a:t>OS</a:t>
            </a:r>
            <a:r>
              <a:rPr kumimoji="1" lang="ko-KR" altLang="en-US" sz="2800" dirty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1093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>
                <a:solidFill>
                  <a:prstClr val="black"/>
                </a:solidFill>
              </a:rPr>
              <a:t>패킷 최적화를 하여 플레이어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핫스팟</a:t>
            </a:r>
            <a:r>
              <a:rPr kumimoji="1" lang="en-US" altLang="ko-KR" sz="2800" dirty="0">
                <a:solidFill>
                  <a:prstClr val="black"/>
                </a:solidFill>
              </a:rPr>
              <a:t>(hot-spot)</a:t>
            </a:r>
            <a:r>
              <a:rPr kumimoji="1" lang="ko-KR" altLang="en-US" sz="2800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Pages>27</Pages>
  <Words>988</Words>
  <Characters>0</Characters>
  <Application>Microsoft Macintosh PowerPoint</Application>
  <DocSecurity>0</DocSecurity>
  <PresentationFormat>와이드스크린</PresentationFormat>
  <Lines>0</Lines>
  <Paragraphs>411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AppleGothic</vt:lpstr>
      <vt:lpstr>Mangal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49</cp:revision>
  <dcterms:modified xsi:type="dcterms:W3CDTF">2016-12-20T10:41:39Z</dcterms:modified>
</cp:coreProperties>
</file>