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08" d="100"/>
          <a:sy n="108" d="100"/>
        </p:scale>
        <p:origin x="11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9920" y="5518150"/>
            <a:ext cx="2629534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추가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셰이더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879454" y="6104255"/>
            <a:ext cx="1007746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076226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265" y="2667896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41695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87265" y="3743661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셰이더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87265" y="4345305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MRT</a:t>
            </a: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47593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34403" y="2819084"/>
            <a:ext cx="16736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4" y="3496313"/>
            <a:ext cx="133227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06527" y="3499309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81137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5199371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7405384" y="2819084"/>
            <a:ext cx="79127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41" name="모서리가 둥근 직사각형 24"/>
          <p:cNvSpPr/>
          <p:nvPr/>
        </p:nvSpPr>
        <p:spPr>
          <a:xfrm>
            <a:off x="6521970" y="2806972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6349720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525350" y="3499309"/>
            <a:ext cx="11117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7001219" y="4173538"/>
            <a:ext cx="62721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258101" y="2819081"/>
            <a:ext cx="13789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5396443" y="2806973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12077" y="280697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최종 컨텐츠  합성</a:t>
            </a: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37426" y="4168972"/>
            <a:ext cx="6833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Pages>27</Pages>
  <Words>201</Words>
  <Characters>0</Characters>
  <Application>Microsoft Office PowerPoint</Application>
  <DocSecurity>0</DocSecurity>
  <PresentationFormat>와이드스크린</PresentationFormat>
  <Lines>0</Lines>
  <Paragraphs>156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nhjung</cp:lastModifiedBy>
  <cp:revision>111</cp:revision>
  <dcterms:modified xsi:type="dcterms:W3CDTF">2017-03-27T10:53:58Z</dcterms:modified>
</cp:coreProperties>
</file>