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304" r:id="rId3"/>
    <p:sldId id="416" r:id="rId4"/>
    <p:sldId id="417" r:id="rId5"/>
    <p:sldId id="429" r:id="rId6"/>
    <p:sldId id="430" r:id="rId7"/>
    <p:sldId id="432" r:id="rId8"/>
    <p:sldId id="433" r:id="rId9"/>
    <p:sldId id="431" r:id="rId10"/>
    <p:sldId id="345" r:id="rId11"/>
    <p:sldId id="384" r:id="rId12"/>
    <p:sldId id="427" r:id="rId13"/>
    <p:sldId id="346" r:id="rId14"/>
    <p:sldId id="382" r:id="rId15"/>
    <p:sldId id="34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50" d="100"/>
          <a:sy n="50" d="100"/>
        </p:scale>
        <p:origin x="2712" y="12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7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2017-04-23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평행 사변형[P] 12"/>
          <p:cNvSpPr/>
          <p:nvPr/>
        </p:nvSpPr>
        <p:spPr>
          <a:xfrm>
            <a:off x="4495801" y="2696378"/>
            <a:ext cx="3028949" cy="910542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노루막이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solidFill>
                  <a:schemeClr val="bg1"/>
                </a:solidFill>
              </a:rPr>
              <a:t>수정된 개발일정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0740" y="3317718"/>
            <a:ext cx="1027426" cy="1027426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739" y="5266927"/>
            <a:ext cx="1027426" cy="1027426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633471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610738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10739" y="3317718"/>
            <a:ext cx="1027426" cy="102742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10738" y="5266927"/>
            <a:ext cx="1027426" cy="102742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2596" y="1568259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42595" y="3417593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42596" y="5366802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구축</a:t>
            </a:r>
            <a:endParaRPr kumimoji="1" lang="en-US" altLang="ko-KR" dirty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그래픽</a:t>
            </a:r>
            <a:endParaRPr kumimoji="1" lang="en-US" altLang="ko-KR" dirty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/>
              <a:t>포워드 라이팅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디퍼드 셰이딩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셰도우 매핑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구성원 역할 분담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253439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/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팀장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Asio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tx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3823819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tx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104145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MFC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tx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543493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 기획</a:t>
                </a:r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3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478265"/>
            <a:ext cx="10014856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10</a:t>
            </a:r>
            <a:r>
              <a:rPr lang="ko-KR" altLang="en-US" sz="4000" dirty="0"/>
              <a:t>종류의 시스템 기획서 작성</a:t>
            </a:r>
            <a:endParaRPr lang="en-US" altLang="ko-KR" sz="4000" dirty="0"/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일 기준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157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장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6</a:t>
            </a:r>
            <a:r>
              <a:rPr lang="ko-KR" altLang="en-US" sz="4000" dirty="0"/>
              <a:t>종의 컨텐츠 기획서</a:t>
            </a:r>
            <a:endParaRPr lang="en-US" altLang="ko-KR" sz="40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000" dirty="0"/>
              <a:t>메인 </a:t>
            </a:r>
            <a:r>
              <a:rPr lang="en-US" altLang="ko-KR" sz="4000" dirty="0"/>
              <a:t>UI </a:t>
            </a:r>
            <a:r>
              <a:rPr lang="ko-KR" altLang="en-US" sz="4000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69194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/>
              <a:t>총 </a:t>
            </a:r>
            <a:r>
              <a:rPr lang="en-US" altLang="ko-KR" sz="3200" dirty="0"/>
              <a:t>23</a:t>
            </a:r>
            <a:r>
              <a:rPr lang="ko-KR" altLang="en-US" sz="3200" dirty="0"/>
              <a:t>종의 모델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월드머신을</a:t>
            </a:r>
            <a:r>
              <a:rPr lang="ko-KR" altLang="en-US" sz="3200" dirty="0"/>
              <a:t> 활용한 </a:t>
            </a:r>
            <a:r>
              <a:rPr lang="ko-KR" altLang="en-US" sz="3200" dirty="0" err="1"/>
              <a:t>하이트맵</a:t>
            </a:r>
            <a:r>
              <a:rPr lang="ko-KR" altLang="en-US" sz="3200" dirty="0"/>
              <a:t>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수정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맵툴을</a:t>
            </a:r>
            <a:r>
              <a:rPr lang="ko-KR" altLang="en-US" sz="3200" dirty="0"/>
              <a:t> 활용한 제작 리소스 조립</a:t>
            </a:r>
            <a:endParaRPr lang="en-US" altLang="ko-KR" sz="3200" dirty="0"/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스테이터스</a:t>
            </a:r>
            <a:r>
              <a:rPr lang="ko-KR" altLang="en-US" sz="3200" dirty="0"/>
              <a:t> 출력 관련 </a:t>
            </a:r>
            <a:r>
              <a:rPr lang="en-US" altLang="ko-KR" sz="3200" dirty="0"/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문제점 및 보완책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142" y="1291771"/>
            <a:ext cx="1127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</p:txBody>
      </p:sp>
    </p:spTree>
    <p:extLst>
      <p:ext uri="{BB962C8B-B14F-4D97-AF65-F5344CB8AC3E}">
        <p14:creationId xmlns:p14="http://schemas.microsoft.com/office/powerpoint/2010/main" val="22519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Pages>27</Pages>
  <Words>661</Words>
  <Characters>0</Characters>
  <Application>Microsoft Office PowerPoint</Application>
  <DocSecurity>0</DocSecurity>
  <PresentationFormat>와이드스크린</PresentationFormat>
  <Lines>0</Lines>
  <Paragraphs>303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187</cp:revision>
  <dcterms:modified xsi:type="dcterms:W3CDTF">2017-04-23T09:09:51Z</dcterms:modified>
</cp:coreProperties>
</file>