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280" r:id="rId3"/>
    <p:sldId id="288" r:id="rId4"/>
    <p:sldId id="269" r:id="rId5"/>
    <p:sldId id="273" r:id="rId6"/>
    <p:sldId id="276" r:id="rId7"/>
    <p:sldId id="278" r:id="rId8"/>
    <p:sldId id="281" r:id="rId9"/>
    <p:sldId id="279" r:id="rId10"/>
    <p:sldId id="297" r:id="rId11"/>
    <p:sldId id="272" r:id="rId12"/>
    <p:sldId id="275" r:id="rId13"/>
    <p:sldId id="282" r:id="rId14"/>
    <p:sldId id="291" r:id="rId15"/>
    <p:sldId id="289" r:id="rId16"/>
    <p:sldId id="290" r:id="rId17"/>
    <p:sldId id="293" r:id="rId18"/>
    <p:sldId id="292" r:id="rId19"/>
    <p:sldId id="294" r:id="rId20"/>
    <p:sldId id="295" r:id="rId21"/>
    <p:sldId id="284" r:id="rId22"/>
    <p:sldId id="2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B9"/>
    <a:srgbClr val="BD7262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3025"/>
  </p:normalViewPr>
  <p:slideViewPr>
    <p:cSldViewPr snapToGrid="0" snapToObjects="1" showGuides="1">
      <p:cViewPr>
        <p:scale>
          <a:sx n="57" d="100"/>
          <a:sy n="57" d="100"/>
        </p:scale>
        <p:origin x="2160" y="10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2016. 8. 2.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4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3620" y="3121224"/>
            <a:ext cx="4173416" cy="354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다양한 공격와 스킬의 조합을 통해 쉽고 빠른 호흡으로 진행되는 전투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스킬피버와 궁극기라는 고유한 게임 시스템을 통해 지루해질 수 있는 전투에 탄력적인 긴장감 유지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궁극기 시스템을 통해 하이 리스크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b="1" dirty="0" smtClean="0"/>
              <a:t> 하이 리턴의 전투 패턴 생성</a:t>
            </a:r>
            <a:endParaRPr kumimoji="1" lang="en-US" altLang="ko-KR" sz="1600" b="1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두가지 진영이 존재</a:t>
            </a:r>
            <a:endParaRPr kumimoji="1"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sz="1600" b="1" dirty="0" smtClean="0"/>
              <a:t>고정된 </a:t>
            </a:r>
            <a:r>
              <a:rPr kumimoji="1" lang="en-US" altLang="ko-KR" sz="1600" b="1" dirty="0" smtClean="0"/>
              <a:t>3D</a:t>
            </a:r>
            <a:r>
              <a:rPr kumimoji="1" lang="ko-KR" altLang="en-US" sz="1600" b="1" dirty="0" smtClean="0"/>
              <a:t> 쿼터뷰 시점</a:t>
            </a:r>
            <a:endParaRPr kumimoji="1" lang="en-US" altLang="ko-KR" sz="1600" b="1" dirty="0" smtClean="0"/>
          </a:p>
        </p:txBody>
      </p:sp>
      <p:sp>
        <p:nvSpPr>
          <p:cNvPr id="4" name="평행 사변형[P] 3"/>
          <p:cNvSpPr/>
          <p:nvPr/>
        </p:nvSpPr>
        <p:spPr>
          <a:xfrm>
            <a:off x="278780" y="160348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프로젝트 명</a:t>
            </a:r>
            <a:endParaRPr kumimoji="1" lang="ko-KR" altLang="en-US" dirty="0"/>
          </a:p>
        </p:txBody>
      </p:sp>
      <p:sp>
        <p:nvSpPr>
          <p:cNvPr id="8" name="평행 사변형[P] 7"/>
          <p:cNvSpPr/>
          <p:nvPr/>
        </p:nvSpPr>
        <p:spPr>
          <a:xfrm>
            <a:off x="2018370" y="160348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프로젝트 편돌이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23658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특징</a:t>
            </a:r>
            <a:endParaRPr kumimoji="1" lang="ko-KR" altLang="en-US" dirty="0"/>
          </a:p>
        </p:txBody>
      </p:sp>
      <p:sp>
        <p:nvSpPr>
          <p:cNvPr id="10" name="평행 사변형[P] 9"/>
          <p:cNvSpPr/>
          <p:nvPr/>
        </p:nvSpPr>
        <p:spPr>
          <a:xfrm>
            <a:off x="1739590" y="2236589"/>
            <a:ext cx="5754030" cy="176927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몬스터에게 점령당한 </a:t>
            </a:r>
            <a:r>
              <a:rPr lang="ko-KR" altLang="en-US" sz="2000" b="1" smtClean="0">
                <a:solidFill>
                  <a:schemeClr val="tx1"/>
                </a:solidFill>
              </a:rPr>
              <a:t>세계에 영웅이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되어 다수와 싸우는 온라인 액션게임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빠른 호흡의 전투와 향상된 조작감을 통해 타격감을 느낄 수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278780" y="4005858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개발 툴</a:t>
            </a:r>
            <a:endParaRPr kumimoji="1" lang="ko-KR" altLang="en-US" dirty="0"/>
          </a:p>
        </p:txBody>
      </p:sp>
      <p:sp>
        <p:nvSpPr>
          <p:cNvPr id="12" name="평행 사변형[P] 11"/>
          <p:cNvSpPr/>
          <p:nvPr/>
        </p:nvSpPr>
        <p:spPr>
          <a:xfrm>
            <a:off x="1527717" y="4013320"/>
            <a:ext cx="5529576" cy="250785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visual studio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DirectX 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spreadsheet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office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3dsMax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Adobe Photoshop CC 2015.5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8" y="354378"/>
            <a:ext cx="7727797" cy="125361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담당교수 </a:t>
            </a:r>
            <a:r>
              <a:rPr lang="en-US" altLang="ko-K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정내훈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</a:t>
            </a:r>
            <a:r>
              <a:rPr kumimoji="1" lang="ko-KR" altLang="en-US" b="1" dirty="0" smtClean="0"/>
              <a:t>빠른 호흡으로 </a:t>
            </a:r>
            <a:r>
              <a:rPr kumimoji="1" lang="ko-KR" altLang="en-US" b="1" dirty="0" smtClean="0"/>
              <a:t>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예상치 </a:t>
            </a:r>
            <a:r>
              <a:rPr kumimoji="1" lang="ko-KR" altLang="en-US" dirty="0" smtClean="0">
                <a:solidFill>
                  <a:srgbClr val="FF0000"/>
                </a:solidFill>
              </a:rPr>
              <a:t>못한 보스의 공격 징후</a:t>
            </a:r>
            <a:r>
              <a:rPr kumimoji="1"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023166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5" y="2921168"/>
            <a:ext cx="353334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스킬 피버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632182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295775"/>
            <a:ext cx="11591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</a:t>
            </a:r>
            <a:r>
              <a:rPr kumimoji="1" lang="en-US" altLang="ko-KR" sz="2400" b="1" dirty="0" smtClean="0"/>
              <a:t>Fever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632182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194795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632182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2943581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632182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632182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567810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177667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070148"/>
            <a:ext cx="847244" cy="8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35811" y="2921168"/>
            <a:ext cx="3262432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smtClean="0">
                <a:solidFill>
                  <a:srgbClr val="00B050"/>
                </a:solidFill>
              </a:rPr>
              <a:t>이름미정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1009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</a:t>
            </a:r>
            <a:r>
              <a:rPr kumimoji="1" lang="ko-KR" altLang="en-US" sz="3200" b="1" dirty="0" smtClean="0"/>
              <a:t>소진하고 긴 모션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별도 쿨타임이 존재하여 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2" y="1700738"/>
            <a:ext cx="3877949" cy="2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4791" y="2884656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컨텐츠 흐름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87135" y="2997102"/>
            <a:ext cx="1769031" cy="93682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 smtClean="0">
                <a:solidFill>
                  <a:schemeClr val="tx1"/>
                </a:solidFill>
              </a:rPr>
              <a:t>마을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25045" y="745282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tx1"/>
                </a:solidFill>
              </a:rPr>
              <a:t>장비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25045" y="1613962"/>
            <a:ext cx="1608210" cy="639862"/>
          </a:xfrm>
          <a:prstGeom prst="roundRect">
            <a:avLst/>
          </a:prstGeom>
          <a:solidFill>
            <a:srgbClr val="F9B3B9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스킬 강화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25045" y="2485084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상점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25045" y="3356206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파티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25045" y="4227328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길드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25045" y="5098450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친구 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5045" y="5969572"/>
            <a:ext cx="1608210" cy="63986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tx1"/>
                </a:solidFill>
              </a:rPr>
              <a:t>채팅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27130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5295699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</p:cNvCxnSpPr>
          <p:nvPr/>
        </p:nvCxnSpPr>
        <p:spPr>
          <a:xfrm>
            <a:off x="10019047" y="1299411"/>
            <a:ext cx="0" cy="3599848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62452" y="3913573"/>
            <a:ext cx="1939917" cy="138212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212857" y="3913573"/>
            <a:ext cx="1429779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3913573"/>
            <a:ext cx="0" cy="138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29903" y="2944429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확인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6178" y="1299411"/>
            <a:ext cx="0" cy="1645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endParaRPr kumimoji="1"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endParaRPr kumimoji="1" lang="en-US" altLang="ko-KR" dirty="0" smtClean="0"/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412285" y="2809029"/>
            <a:ext cx="607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3177199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564</Words>
  <Application>Microsoft Macintosh PowerPoint</Application>
  <PresentationFormat>와이드스크린</PresentationFormat>
  <Paragraphs>180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HeadLineA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573</cp:revision>
  <cp:lastPrinted>2016-05-19T07:43:09Z</cp:lastPrinted>
  <dcterms:created xsi:type="dcterms:W3CDTF">2016-04-26T05:01:04Z</dcterms:created>
  <dcterms:modified xsi:type="dcterms:W3CDTF">2016-08-02T10:33:41Z</dcterms:modified>
</cp:coreProperties>
</file>