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45" r:id="rId2"/>
    <p:sldId id="384" r:id="rId3"/>
    <p:sldId id="427" r:id="rId4"/>
    <p:sldId id="346" r:id="rId5"/>
    <p:sldId id="38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2159">
          <p15:clr>
            <a:srgbClr val="A4A3A4"/>
          </p15:clr>
        </p15:guide>
        <p15:guide id="4" pos="38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A6E5"/>
    <a:srgbClr val="F0918E"/>
    <a:srgbClr val="00205F"/>
    <a:srgbClr val="003A9D"/>
    <a:srgbClr val="EEBAF5"/>
    <a:srgbClr val="C1FFED"/>
    <a:srgbClr val="F9B3B9"/>
    <a:srgbClr val="BD7262"/>
    <a:srgbClr val="8ADEF5"/>
    <a:srgbClr val="F29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47"/>
    <p:restoredTop sz="93701"/>
  </p:normalViewPr>
  <p:slideViewPr>
    <p:cSldViewPr snapToGrid="0" snapToObjects="1">
      <p:cViewPr varScale="1">
        <p:scale>
          <a:sx n="107" d="100"/>
          <a:sy n="107" d="100"/>
        </p:scale>
        <p:origin x="122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1104" y="168"/>
      </p:cViewPr>
      <p:guideLst>
        <p:guide orient="horz" pos="2880"/>
        <p:guide pos="2160"/>
        <p:guide orient="horz" pos="2159"/>
        <p:guide pos="381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4820-E37F-9245-812A-8C2941EBBF6C}" type="datetimeFigureOut">
              <a:rPr kumimoji="1" lang="ko-KR" altLang="en-US" smtClean="0"/>
              <a:pPr/>
              <a:t>2017-02-22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FB26-D7FB-1E45-8948-B5EE06A0347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6057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4343-005F-DA4E-8CE2-D84E76ABEFED}" type="datetimeFigureOut">
              <a:rPr kumimoji="1" lang="ko-KR" altLang="en-US" smtClean="0"/>
              <a:pPr/>
              <a:t>2017-02-22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C498E-0BA9-4748-85A3-59023D192E99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370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pPr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4854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pPr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1061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2017-02-22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6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2017-02-22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2017-02-22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8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2017-02-22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1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2017-02-22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4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2017-02-22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0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2017-02-22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1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2017-02-22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7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2017-02-22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90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2017-02-22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9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2017-02-22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5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A77-FCFD-E34F-8955-12C1E82451E3}" type="datetimeFigureOut">
              <a:rPr kumimoji="1" lang="ko-KR" altLang="en-US" smtClean="0"/>
              <a:pPr/>
              <a:t>2017-02-22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3014" y="6356350"/>
            <a:ext cx="853483" cy="4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5270"/>
            <a:ext cx="12192000" cy="687327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연결선[R] 28"/>
          <p:cNvCxnSpPr/>
          <p:nvPr/>
        </p:nvCxnSpPr>
        <p:spPr>
          <a:xfrm>
            <a:off x="-457200" y="1654389"/>
            <a:ext cx="1400563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56430" y="288465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>
                <a:solidFill>
                  <a:schemeClr val="bg1"/>
                </a:solidFill>
              </a:rPr>
              <a:t>개발일정</a:t>
            </a:r>
            <a:endParaRPr kumimoji="1" lang="en-US" altLang="ko-KR" sz="6000" b="1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1792603" y="1369837"/>
            <a:ext cx="23984603" cy="563163"/>
            <a:chOff x="-11792603" y="595014"/>
            <a:chExt cx="23984603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16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595015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595015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-11792603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18"/>
            <p:cNvSpPr/>
            <p:nvPr/>
          </p:nvSpPr>
          <p:spPr>
            <a:xfrm>
              <a:off x="-11297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-10143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-8989582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-7835769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-668195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-552814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-437433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-322051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-2066704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-91289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182754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68941" y="333127"/>
            <a:ext cx="3315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기획 </a:t>
            </a:r>
            <a:r>
              <a:rPr kumimoji="1" lang="en-US" altLang="ko-KR" sz="4000">
                <a:solidFill>
                  <a:schemeClr val="bg1"/>
                </a:solidFill>
              </a:rPr>
              <a:t>/</a:t>
            </a:r>
            <a:r>
              <a:rPr kumimoji="1" lang="ko-KR" altLang="en-US" sz="4000">
                <a:solidFill>
                  <a:schemeClr val="bg1"/>
                </a:solidFill>
              </a:rPr>
              <a:t> 그래픽</a:t>
            </a:r>
            <a:endParaRPr kumimoji="1"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879710" y="1369836"/>
            <a:ext cx="831382" cy="56316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9766" y="2245076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컨셉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9767" y="4421671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스테이터스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9766" y="3695409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레벨업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16200" y="2243162"/>
            <a:ext cx="1232329" cy="563163"/>
          </a:xfrm>
          <a:prstGeom prst="roundRect">
            <a:avLst/>
          </a:prstGeom>
          <a:solidFill>
            <a:srgbClr val="002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37214" y="2241247"/>
            <a:ext cx="89389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640452" y="2233587"/>
            <a:ext cx="64178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05932" y="297178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6199" y="3703549"/>
            <a:ext cx="198146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세계관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944769" y="3705966"/>
            <a:ext cx="187440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1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921905" y="3695409"/>
            <a:ext cx="188466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78973" y="2231672"/>
            <a:ext cx="67279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119796" y="2239332"/>
            <a:ext cx="67049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261550" y="4424977"/>
            <a:ext cx="744954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기타 지형 오브젝트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014419" y="3699686"/>
            <a:ext cx="71369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596292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5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419747" y="2955293"/>
            <a:ext cx="329134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밸런스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0653" y="2976172"/>
            <a:ext cx="596889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경험치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097063" y="2973853"/>
            <a:ext cx="71987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디자인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871604" y="408805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시스템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9243204" y="408805"/>
            <a:ext cx="109628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컨텐츠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614804" y="408805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리소스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393137" y="2957355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퀘스트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20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84558" y="2967665"/>
            <a:ext cx="61958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665215" y="2235502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2956" y="2237417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017131" y="296147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500004" y="408805"/>
            <a:ext cx="1096288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작성완료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rgbClr val="00B0F0"/>
                </a:solidFill>
              </a:rPr>
              <a:t>시스템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909301" y="3695410"/>
            <a:ext cx="5812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607754" y="2959417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205134" y="2963541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몬스터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5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795757" y="2965603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8801419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2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9725898" y="5154544"/>
            <a:ext cx="19851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사운드 삽입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370921" y="2233587"/>
            <a:ext cx="333350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8626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48377"/>
            <a:ext cx="313900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Boost </a:t>
            </a:r>
            <a:r>
              <a:rPr kumimoji="1" lang="en-US" altLang="ko-KR" dirty="0" err="1">
                <a:solidFill>
                  <a:schemeClr val="bg1"/>
                </a:solidFill>
              </a:rPr>
              <a:t>asio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작성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956833" y="4224999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코드 </a:t>
            </a:r>
            <a:r>
              <a:rPr kumimoji="1" lang="ko-KR" altLang="en-US" sz="2000" dirty="0" err="1">
                <a:solidFill>
                  <a:schemeClr val="bg1"/>
                </a:solidFill>
              </a:rPr>
              <a:t>리팩토링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42"/>
          <p:cNvSpPr/>
          <p:nvPr/>
        </p:nvSpPr>
        <p:spPr>
          <a:xfrm>
            <a:off x="5110647" y="4883873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패킷 최적화 작업</a:t>
            </a:r>
          </a:p>
        </p:txBody>
      </p:sp>
      <p:sp>
        <p:nvSpPr>
          <p:cNvPr id="22" name="모서리가 둥근 직사각형 42"/>
          <p:cNvSpPr/>
          <p:nvPr/>
        </p:nvSpPr>
        <p:spPr>
          <a:xfrm>
            <a:off x="6264459" y="5542747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필요한 </a:t>
            </a:r>
            <a:r>
              <a:rPr kumimoji="1" lang="en-US" altLang="ko-KR" dirty="0">
                <a:solidFill>
                  <a:schemeClr val="bg1"/>
                </a:solidFill>
              </a:rPr>
              <a:t>AI </a:t>
            </a:r>
            <a:r>
              <a:rPr kumimoji="1" lang="ko-KR" altLang="en-US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23" name="모서리가 둥근 직사각형 42"/>
          <p:cNvSpPr/>
          <p:nvPr/>
        </p:nvSpPr>
        <p:spPr>
          <a:xfrm>
            <a:off x="9725899" y="6201621"/>
            <a:ext cx="1985195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56834" y="2907251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클라이언트</a:t>
            </a:r>
            <a:endParaRPr kumimoji="1"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동기화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110647" y="3566125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충돌처리</a:t>
            </a:r>
          </a:p>
        </p:txBody>
      </p:sp>
    </p:spTree>
    <p:extLst>
      <p:ext uri="{BB962C8B-B14F-4D97-AF65-F5344CB8AC3E}">
        <p14:creationId xmlns:p14="http://schemas.microsoft.com/office/powerpoint/2010/main" val="1443592203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080"/>
            <a:ext cx="12192000" cy="686308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635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9240" y="333375"/>
            <a:ext cx="4437380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클라이언트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</a:rPr>
              <a:t> 허지훈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68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48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27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186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66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070" y="1369695"/>
            <a:ext cx="831215" cy="56324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455" y="1369695"/>
            <a:ext cx="831215" cy="56324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0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09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289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249920" y="5518150"/>
            <a:ext cx="2629534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추가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셰이더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879454" y="6104255"/>
            <a:ext cx="1007746" cy="45593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최적화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787900" y="2076226"/>
            <a:ext cx="102235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chemeClr val="bg1"/>
                </a:solidFill>
              </a:rPr>
              <a:t>라이팅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787265" y="2667896"/>
            <a:ext cx="1022985" cy="9302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디퓨즈</a:t>
            </a:r>
            <a:endParaRPr lang="ko-KR" altLang="en-US" sz="1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스펙큘러</a:t>
            </a:r>
            <a:endParaRPr lang="ko-KR" altLang="en-US" sz="1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매핑</a:t>
            </a:r>
            <a:endParaRPr lang="ko-KR" altLang="en-US" sz="1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941695" y="4345305"/>
            <a:ext cx="84328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툰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680200" y="4931410"/>
            <a:ext cx="156972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쉐도우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매핑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787265" y="3743661"/>
            <a:ext cx="102235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chemeClr val="bg1"/>
                </a:solidFill>
              </a:rPr>
              <a:t>디퍼드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 err="1">
                <a:solidFill>
                  <a:schemeClr val="bg1"/>
                </a:solidFill>
              </a:rPr>
              <a:t>셰이더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787265" y="4345305"/>
            <a:ext cx="102235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MRT</a:t>
            </a: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175820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0" y="-5080"/>
            <a:ext cx="12192000" cy="686308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4437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R" altLang="en-US" sz="4000" dirty="0">
                <a:solidFill>
                  <a:prstClr val="white"/>
                </a:solidFill>
              </a:rPr>
              <a:t>클라이언트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en-US" altLang="ko-KR" sz="3200" dirty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홍승필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634403" y="2819084"/>
            <a:ext cx="167360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툴 작업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41545" y="3496313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메인 캐릭터 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572085" y="2119719"/>
            <a:ext cx="313900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03021" y="2119720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제작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706527" y="3499309"/>
            <a:ext cx="83138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71682" y="2114215"/>
            <a:ext cx="980078" cy="5741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FBX</a:t>
            </a: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임포트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702634" y="3496312"/>
            <a:ext cx="8109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충돌</a:t>
            </a:r>
          </a:p>
        </p:txBody>
      </p:sp>
      <p:sp>
        <p:nvSpPr>
          <p:cNvPr id="29" name="모서리가 둥근 직사각형 24"/>
          <p:cNvSpPr/>
          <p:nvPr/>
        </p:nvSpPr>
        <p:spPr>
          <a:xfrm>
            <a:off x="4569402" y="3499309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36" name="모서리가 둥근 직사각형 24"/>
          <p:cNvSpPr/>
          <p:nvPr/>
        </p:nvSpPr>
        <p:spPr>
          <a:xfrm>
            <a:off x="5418106" y="2819083"/>
            <a:ext cx="791276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39" name="모서리가 둥근 직사각형 24"/>
          <p:cNvSpPr/>
          <p:nvPr/>
        </p:nvSpPr>
        <p:spPr>
          <a:xfrm>
            <a:off x="6324593" y="3496312"/>
            <a:ext cx="1168146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AI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1" name="모서리가 둥근 직사각형 24"/>
          <p:cNvSpPr/>
          <p:nvPr/>
        </p:nvSpPr>
        <p:spPr>
          <a:xfrm>
            <a:off x="7392404" y="2819084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NPC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모서리가 둥근 직사각형 24"/>
          <p:cNvSpPr/>
          <p:nvPr/>
        </p:nvSpPr>
        <p:spPr>
          <a:xfrm>
            <a:off x="5437947" y="3499309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43" name="모서리가 둥근 직사각형 24"/>
          <p:cNvSpPr/>
          <p:nvPr/>
        </p:nvSpPr>
        <p:spPr>
          <a:xfrm>
            <a:off x="8525350" y="3499309"/>
            <a:ext cx="111170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44" name="모서리가 둥근 직사각형 24"/>
          <p:cNvSpPr/>
          <p:nvPr/>
        </p:nvSpPr>
        <p:spPr>
          <a:xfrm>
            <a:off x="6221817" y="4173539"/>
            <a:ext cx="62721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24"/>
          <p:cNvSpPr/>
          <p:nvPr/>
        </p:nvSpPr>
        <p:spPr>
          <a:xfrm>
            <a:off x="8258101" y="2819081"/>
            <a:ext cx="13789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보스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레이드</a:t>
            </a:r>
          </a:p>
        </p:txBody>
      </p:sp>
      <p:sp>
        <p:nvSpPr>
          <p:cNvPr id="46" name="모서리가 둥근 직사각형 24"/>
          <p:cNvSpPr/>
          <p:nvPr/>
        </p:nvSpPr>
        <p:spPr>
          <a:xfrm>
            <a:off x="6282221" y="2819082"/>
            <a:ext cx="103734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마을</a:t>
            </a:r>
            <a:r>
              <a:rPr kumimoji="1" lang="en-US" altLang="ko-KR" sz="1200" dirty="0">
                <a:solidFill>
                  <a:schemeClr val="bg1"/>
                </a:solidFill>
              </a:rPr>
              <a:t>, </a:t>
            </a:r>
            <a:r>
              <a:rPr kumimoji="1" lang="ko-KR" altLang="en-US" sz="1200" dirty="0" err="1">
                <a:solidFill>
                  <a:schemeClr val="bg1"/>
                </a:solidFill>
              </a:rPr>
              <a:t>던젼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24"/>
          <p:cNvSpPr/>
          <p:nvPr/>
        </p:nvSpPr>
        <p:spPr>
          <a:xfrm>
            <a:off x="9712077" y="2806974"/>
            <a:ext cx="19851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최종 컨텐츠  합성</a:t>
            </a:r>
          </a:p>
        </p:txBody>
      </p:sp>
      <p:sp>
        <p:nvSpPr>
          <p:cNvPr id="48" name="모서리가 둥근 직사각형 24"/>
          <p:cNvSpPr/>
          <p:nvPr/>
        </p:nvSpPr>
        <p:spPr>
          <a:xfrm>
            <a:off x="5448554" y="4173539"/>
            <a:ext cx="68330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</p:spTree>
    <p:extLst>
      <p:ext uri="{BB962C8B-B14F-4D97-AF65-F5344CB8AC3E}">
        <p14:creationId xmlns:p14="http://schemas.microsoft.com/office/powerpoint/2010/main" val="516771458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Pages>27</Pages>
  <Words>202</Words>
  <Characters>0</Characters>
  <Application>Microsoft Office PowerPoint</Application>
  <DocSecurity>0</DocSecurity>
  <PresentationFormat>와이드스크린</PresentationFormat>
  <Lines>0</Lines>
  <Paragraphs>157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홍승필</cp:lastModifiedBy>
  <cp:revision>108</cp:revision>
  <dcterms:modified xsi:type="dcterms:W3CDTF">2017-02-22T08:50:27Z</dcterms:modified>
</cp:coreProperties>
</file>