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6" r:id="rId2"/>
    <p:sldId id="267" r:id="rId3"/>
    <p:sldId id="268" r:id="rId4"/>
    <p:sldId id="269" r:id="rId5"/>
    <p:sldId id="272" r:id="rId6"/>
    <p:sldId id="270" r:id="rId7"/>
    <p:sldId id="273" r:id="rId8"/>
    <p:sldId id="274" r:id="rId9"/>
    <p:sldId id="275" r:id="rId10"/>
    <p:sldId id="271" r:id="rId11"/>
    <p:sldId id="276" r:id="rId12"/>
    <p:sldId id="259" r:id="rId13"/>
    <p:sldId id="260" r:id="rId14"/>
    <p:sldId id="261" r:id="rId15"/>
    <p:sldId id="257" r:id="rId16"/>
    <p:sldId id="264" r:id="rId17"/>
    <p:sldId id="258" r:id="rId18"/>
    <p:sldId id="262" r:id="rId19"/>
    <p:sldId id="26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/>
    <p:restoredTop sz="94671"/>
  </p:normalViewPr>
  <p:slideViewPr>
    <p:cSldViewPr snapToGrid="0" snapToObjects="1" showGuides="1">
      <p:cViewPr>
        <p:scale>
          <a:sx n="88" d="100"/>
          <a:sy n="88" d="100"/>
        </p:scale>
        <p:origin x="856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162" d="100"/>
          <a:sy n="162" d="100"/>
        </p:scale>
        <p:origin x="432" y="-20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CF7D2-297B-9C44-A413-EB80B62DA27D}" type="datetimeFigureOut">
              <a:rPr kumimoji="1" lang="ko-KR" altLang="en-US" smtClean="0"/>
              <a:t>2016. 9. 16.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E35F1-938F-A64E-91E1-423EEB8018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52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E35F1-938F-A64E-91E1-423EEB80184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2897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E35F1-938F-A64E-91E1-423EEB80184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83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E35F1-938F-A64E-91E1-423EEB80184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968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E35F1-938F-A64E-91E1-423EEB80184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8175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E35F1-938F-A64E-91E1-423EEB80184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0067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E35F1-938F-A64E-91E1-423EEB80184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315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E35F1-938F-A64E-91E1-423EEB80184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4444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E35F1-938F-A64E-91E1-423EEB80184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1544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E35F1-938F-A64E-91E1-423EEB80184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812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E35F1-938F-A64E-91E1-423EEB80184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094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4F0-4385-CA49-8578-629ACA7B3AA3}" type="datetimeFigureOut">
              <a:rPr kumimoji="1" lang="ko-KR" altLang="en-US" smtClean="0"/>
              <a:t>2016. 9. 16.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704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4F0-4385-CA49-8578-629ACA7B3AA3}" type="datetimeFigureOut">
              <a:rPr kumimoji="1" lang="ko-KR" altLang="en-US" smtClean="0"/>
              <a:t>2016. 9. 16.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14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4F0-4385-CA49-8578-629ACA7B3AA3}" type="datetimeFigureOut">
              <a:rPr kumimoji="1" lang="ko-KR" altLang="en-US" smtClean="0"/>
              <a:t>2016. 9. 16.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040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4F0-4385-CA49-8578-629ACA7B3AA3}" type="datetimeFigureOut">
              <a:rPr kumimoji="1" lang="ko-KR" altLang="en-US" smtClean="0"/>
              <a:t>2016. 9. 16.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202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4F0-4385-CA49-8578-629ACA7B3AA3}" type="datetimeFigureOut">
              <a:rPr kumimoji="1" lang="ko-KR" altLang="en-US" smtClean="0"/>
              <a:t>2016. 9. 16.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117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4F0-4385-CA49-8578-629ACA7B3AA3}" type="datetimeFigureOut">
              <a:rPr kumimoji="1" lang="ko-KR" altLang="en-US" smtClean="0"/>
              <a:t>2016. 9. 16.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64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4F0-4385-CA49-8578-629ACA7B3AA3}" type="datetimeFigureOut">
              <a:rPr kumimoji="1" lang="ko-KR" altLang="en-US" smtClean="0"/>
              <a:t>2016. 9. 16.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354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4F0-4385-CA49-8578-629ACA7B3AA3}" type="datetimeFigureOut">
              <a:rPr kumimoji="1" lang="ko-KR" altLang="en-US" smtClean="0"/>
              <a:t>2016. 9. 16.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963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4F0-4385-CA49-8578-629ACA7B3AA3}" type="datetimeFigureOut">
              <a:rPr kumimoji="1" lang="ko-KR" altLang="en-US" smtClean="0"/>
              <a:t>2016. 9. 16.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729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4F0-4385-CA49-8578-629ACA7B3AA3}" type="datetimeFigureOut">
              <a:rPr kumimoji="1" lang="ko-KR" altLang="en-US" smtClean="0"/>
              <a:t>2016. 9. 16.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019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4F0-4385-CA49-8578-629ACA7B3AA3}" type="datetimeFigureOut">
              <a:rPr kumimoji="1" lang="ko-KR" altLang="en-US" smtClean="0"/>
              <a:t>2016. 9. 16.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189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D4F0-4385-CA49-8578-629ACA7B3AA3}" type="datetimeFigureOut">
              <a:rPr kumimoji="1" lang="ko-KR" altLang="en-US" smtClean="0"/>
              <a:t>2016. 9. 16.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2D7CC-E4D4-7E4C-B4C2-54C930A33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165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0700" y="393700"/>
            <a:ext cx="11150600" cy="60706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28203" y="2702373"/>
            <a:ext cx="935595" cy="14532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플레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이어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68167" y="1236382"/>
            <a:ext cx="935595" cy="14532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NPC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33028" y="764259"/>
            <a:ext cx="2328729" cy="31627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53140" y="764259"/>
            <a:ext cx="3060187" cy="43323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NPC portrait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33028" y="4416872"/>
            <a:ext cx="8325944" cy="18188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안녕하세요 내 이름은 대마법사 창섭이에요</a:t>
            </a:r>
            <a:r>
              <a:rPr kumimoji="1"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새로운 세상에 오신걸 환영해요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3092" y="4155625"/>
            <a:ext cx="2515405" cy="61408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NPC</a:t>
            </a:r>
            <a:r>
              <a:rPr kumimoji="1" lang="ko-KR" altLang="en-US" dirty="0" smtClean="0">
                <a:solidFill>
                  <a:schemeClr val="tx1"/>
                </a:solidFill>
              </a:rPr>
              <a:t> 이름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44767" y="874831"/>
            <a:ext cx="2125463" cy="23269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44767" y="3302809"/>
            <a:ext cx="2125463" cy="4997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20004" y="2062833"/>
            <a:ext cx="1961342" cy="4276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component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20004" y="942359"/>
            <a:ext cx="1961342" cy="4276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 smtClean="0">
                <a:solidFill>
                  <a:schemeClr val="tx1"/>
                </a:solidFill>
              </a:rPr>
              <a:t>component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20004" y="1500422"/>
            <a:ext cx="1961342" cy="4276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component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20004" y="3364564"/>
            <a:ext cx="1961342" cy="3709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나가기</a:t>
            </a:r>
            <a:r>
              <a:rPr kumimoji="1" lang="en-US" altLang="ko-KR" dirty="0" smtClean="0">
                <a:solidFill>
                  <a:schemeClr val="tx1"/>
                </a:solidFill>
              </a:rPr>
              <a:t>(ESC)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8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0700" y="393700"/>
            <a:ext cx="11150600" cy="60706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28203" y="2702373"/>
            <a:ext cx="935595" cy="14532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플레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이어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68167" y="1236382"/>
            <a:ext cx="935595" cy="14532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NPC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63048" y="1051716"/>
            <a:ext cx="426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rgbClr val="FF0000"/>
                </a:solidFill>
              </a:rPr>
              <a:t>너무 많은 퀘스트를 보유하고 있습니다</a:t>
            </a:r>
            <a:r>
              <a:rPr kumimoji="1" lang="en-US" altLang="ko-KR" b="1" dirty="0" smtClean="0">
                <a:solidFill>
                  <a:srgbClr val="FF0000"/>
                </a:solidFill>
              </a:rPr>
              <a:t>.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설명선 2[L] 6"/>
          <p:cNvSpPr/>
          <p:nvPr/>
        </p:nvSpPr>
        <p:spPr>
          <a:xfrm>
            <a:off x="8685830" y="2856787"/>
            <a:ext cx="2710894" cy="1144425"/>
          </a:xfrm>
          <a:prstGeom prst="borderCallout2">
            <a:avLst>
              <a:gd name="adj1" fmla="val -108147"/>
              <a:gd name="adj2" fmla="val -72957"/>
              <a:gd name="adj3" fmla="val -63688"/>
              <a:gd name="adj4" fmla="val -31794"/>
              <a:gd name="adj5" fmla="val 70773"/>
              <a:gd name="adj6" fmla="val -1728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맑은고딕 </a:t>
            </a:r>
            <a:r>
              <a:rPr kumimoji="1" lang="en-US" altLang="ko-KR" dirty="0" smtClean="0">
                <a:solidFill>
                  <a:schemeClr val="tx1"/>
                </a:solidFill>
              </a:rPr>
              <a:t>15pt</a:t>
            </a:r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en-US" altLang="ko-KR" dirty="0">
                <a:solidFill>
                  <a:schemeClr val="tx1"/>
                </a:solidFill>
              </a:rPr>
              <a:t>R</a:t>
            </a:r>
            <a:r>
              <a:rPr kumimoji="1" lang="mr-IN" altLang="ko-KR" dirty="0" err="1">
                <a:solidFill>
                  <a:schemeClr val="tx1"/>
                </a:solidFill>
              </a:rPr>
              <a:t>gb</a:t>
            </a:r>
            <a:r>
              <a:rPr kumimoji="1" lang="en-US" altLang="ko-KR" dirty="0">
                <a:solidFill>
                  <a:schemeClr val="tx1"/>
                </a:solidFill>
              </a:rPr>
              <a:t>a</a:t>
            </a:r>
            <a:r>
              <a:rPr kumimoji="1" lang="mr-IN" altLang="ko-KR" dirty="0" smtClean="0">
                <a:solidFill>
                  <a:schemeClr val="tx1"/>
                </a:solidFill>
              </a:rPr>
              <a:t>(</a:t>
            </a:r>
            <a:r>
              <a:rPr kumimoji="1" lang="en-US" altLang="ko-KR" dirty="0" smtClean="0">
                <a:solidFill>
                  <a:schemeClr val="tx1"/>
                </a:solidFill>
              </a:rPr>
              <a:t>255</a:t>
            </a:r>
            <a:r>
              <a:rPr kumimoji="1" lang="mr-IN" altLang="ko-KR" dirty="0" smtClean="0">
                <a:solidFill>
                  <a:schemeClr val="tx1"/>
                </a:solidFill>
              </a:rPr>
              <a:t>,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mr-IN" altLang="ko-KR" dirty="0">
                <a:solidFill>
                  <a:schemeClr val="tx1"/>
                </a:solidFill>
              </a:rPr>
              <a:t>0,</a:t>
            </a:r>
            <a:r>
              <a:rPr kumimoji="1" lang="en-US" altLang="ko-KR" dirty="0">
                <a:solidFill>
                  <a:schemeClr val="tx1"/>
                </a:solidFill>
              </a:rPr>
              <a:t> </a:t>
            </a:r>
            <a:r>
              <a:rPr kumimoji="1" lang="mr-IN" altLang="ko-KR" dirty="0">
                <a:solidFill>
                  <a:schemeClr val="tx1"/>
                </a:solidFill>
              </a:rPr>
              <a:t>0</a:t>
            </a:r>
            <a:r>
              <a:rPr kumimoji="1" lang="en-US" altLang="ko-KR" dirty="0">
                <a:solidFill>
                  <a:schemeClr val="tx1"/>
                </a:solidFill>
              </a:rPr>
              <a:t>, 100</a:t>
            </a:r>
            <a:r>
              <a:rPr kumimoji="1" lang="mr-IN" altLang="ko-KR" dirty="0">
                <a:solidFill>
                  <a:schemeClr val="tx1"/>
                </a:solidFill>
              </a:rPr>
              <a:t>)</a:t>
            </a:r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en-US" altLang="ko-KR" dirty="0" err="1" smtClean="0">
                <a:solidFill>
                  <a:schemeClr val="tx1"/>
                </a:solidFill>
              </a:rPr>
              <a:t>uiString</a:t>
            </a:r>
            <a:r>
              <a:rPr kumimoji="1" lang="ko-KR" altLang="en-US" dirty="0" smtClean="0">
                <a:solidFill>
                  <a:schemeClr val="tx1"/>
                </a:solidFill>
              </a:rPr>
              <a:t> 내용 호출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447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0700" y="393700"/>
            <a:ext cx="11150600" cy="60706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28203" y="2702373"/>
            <a:ext cx="935595" cy="14532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플레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이어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68167" y="1236382"/>
            <a:ext cx="935595" cy="14532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NPC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6420" y="1051716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smtClean="0">
                <a:solidFill>
                  <a:srgbClr val="FF0000"/>
                </a:solidFill>
              </a:rPr>
              <a:t>움직이지 않는 상태에서만 상호작용이 가능합니다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785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처리 9"/>
          <p:cNvSpPr/>
          <p:nvPr/>
        </p:nvSpPr>
        <p:spPr>
          <a:xfrm>
            <a:off x="6152826" y="829780"/>
            <a:ext cx="4277532" cy="286594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dirty="0" smtClean="0">
                <a:solidFill>
                  <a:schemeClr val="tx1"/>
                </a:solidFill>
              </a:rPr>
              <a:t>Layer 1: </a:t>
            </a:r>
            <a:r>
              <a:rPr kumimoji="1" lang="ko-KR" altLang="en-US" dirty="0" smtClean="0">
                <a:solidFill>
                  <a:schemeClr val="tx1"/>
                </a:solidFill>
              </a:rPr>
              <a:t>뒷배경</a:t>
            </a: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천체의 표현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처리 3"/>
          <p:cNvSpPr/>
          <p:nvPr/>
        </p:nvSpPr>
        <p:spPr>
          <a:xfrm>
            <a:off x="5300419" y="1286360"/>
            <a:ext cx="4277532" cy="286594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Layer </a:t>
            </a:r>
            <a:r>
              <a:rPr kumimoji="1" lang="en-US" altLang="ko-KR" dirty="0" smtClean="0">
                <a:solidFill>
                  <a:schemeClr val="tx1"/>
                </a:solidFill>
              </a:rPr>
              <a:t>2 : </a:t>
            </a:r>
            <a:r>
              <a:rPr kumimoji="1" lang="ko-KR" altLang="en-US" dirty="0" smtClean="0">
                <a:solidFill>
                  <a:schemeClr val="tx1"/>
                </a:solidFill>
              </a:rPr>
              <a:t>지형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처리 5"/>
          <p:cNvSpPr/>
          <p:nvPr/>
        </p:nvSpPr>
        <p:spPr>
          <a:xfrm>
            <a:off x="4262033" y="1751310"/>
            <a:ext cx="4277532" cy="286594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600" dirty="0">
                <a:solidFill>
                  <a:schemeClr val="tx1"/>
                </a:solidFill>
              </a:rPr>
              <a:t>Layer </a:t>
            </a:r>
            <a:r>
              <a:rPr kumimoji="1" lang="en-US" altLang="ko-KR" sz="1600" dirty="0" smtClean="0">
                <a:solidFill>
                  <a:schemeClr val="tx1"/>
                </a:solidFill>
              </a:rPr>
              <a:t>3 :  </a:t>
            </a:r>
            <a:r>
              <a:rPr kumimoji="1" lang="ko-KR" altLang="en-US" sz="1600" dirty="0" smtClean="0">
                <a:solidFill>
                  <a:schemeClr val="tx1"/>
                </a:solidFill>
              </a:rPr>
              <a:t>플레이어</a:t>
            </a:r>
            <a:r>
              <a:rPr kumimoji="1" lang="en-US" altLang="ko-KR" sz="1600" dirty="0" smtClean="0">
                <a:solidFill>
                  <a:schemeClr val="tx1"/>
                </a:solidFill>
              </a:rPr>
              <a:t>,</a:t>
            </a:r>
            <a:r>
              <a:rPr kumimoji="1" lang="ko-KR" altLang="en-US" sz="1600" dirty="0" smtClean="0">
                <a:solidFill>
                  <a:schemeClr val="tx1"/>
                </a:solidFill>
              </a:rPr>
              <a:t> 몬스터 등의 오브젝트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처리 6"/>
          <p:cNvSpPr/>
          <p:nvPr/>
        </p:nvSpPr>
        <p:spPr>
          <a:xfrm>
            <a:off x="3161653" y="2216259"/>
            <a:ext cx="4277532" cy="286594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Layer </a:t>
            </a:r>
            <a:r>
              <a:rPr kumimoji="1" lang="en-US" altLang="ko-KR" dirty="0" smtClean="0">
                <a:solidFill>
                  <a:schemeClr val="tx1"/>
                </a:solidFill>
              </a:rPr>
              <a:t>4 : HP</a:t>
            </a:r>
            <a:r>
              <a:rPr kumimoji="1" lang="ko-KR" altLang="en-US" dirty="0" smtClean="0">
                <a:solidFill>
                  <a:schemeClr val="tx1"/>
                </a:solidFill>
              </a:rPr>
              <a:t>바</a:t>
            </a:r>
            <a:r>
              <a:rPr kumimoji="1" lang="en-US" altLang="ko-KR" dirty="0" smtClean="0">
                <a:solidFill>
                  <a:schemeClr val="tx1"/>
                </a:solidFill>
              </a:rPr>
              <a:t>, </a:t>
            </a:r>
            <a:r>
              <a:rPr kumimoji="1" lang="ko-KR" altLang="en-US" dirty="0" smtClean="0">
                <a:solidFill>
                  <a:schemeClr val="tx1"/>
                </a:solidFill>
              </a:rPr>
              <a:t>이름 등의 인게임 </a:t>
            </a:r>
            <a:r>
              <a:rPr kumimoji="1" lang="en-US" altLang="ko-KR" dirty="0" smtClean="0">
                <a:solidFill>
                  <a:schemeClr val="tx1"/>
                </a:solidFill>
              </a:rPr>
              <a:t>UI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처리 7"/>
          <p:cNvSpPr/>
          <p:nvPr/>
        </p:nvSpPr>
        <p:spPr>
          <a:xfrm>
            <a:off x="2231755" y="2672839"/>
            <a:ext cx="4277532" cy="286594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Layer </a:t>
            </a:r>
            <a:r>
              <a:rPr kumimoji="1" lang="en-US" altLang="ko-KR" dirty="0" smtClean="0">
                <a:solidFill>
                  <a:schemeClr val="tx1"/>
                </a:solidFill>
              </a:rPr>
              <a:t>5 : </a:t>
            </a:r>
            <a:r>
              <a:rPr kumimoji="1" lang="ko-KR" altLang="en-US" dirty="0" smtClean="0">
                <a:solidFill>
                  <a:schemeClr val="tx1"/>
                </a:solidFill>
              </a:rPr>
              <a:t>플레이어 </a:t>
            </a:r>
            <a:r>
              <a:rPr kumimoji="1" lang="en-US" altLang="ko-KR" dirty="0" smtClean="0">
                <a:solidFill>
                  <a:schemeClr val="tx1"/>
                </a:solidFill>
              </a:rPr>
              <a:t>UI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93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0500" y="673100"/>
            <a:ext cx="9258300" cy="549910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6" name="오른쪽 화살표[R] 5"/>
          <p:cNvSpPr/>
          <p:nvPr/>
        </p:nvSpPr>
        <p:spPr>
          <a:xfrm rot="16406460">
            <a:off x="7733657" y="2291607"/>
            <a:ext cx="1410346" cy="80591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09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4136697" y="1296525"/>
            <a:ext cx="4745180" cy="47451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620066" y="479685"/>
            <a:ext cx="7258452" cy="3247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100830" y="2567016"/>
            <a:ext cx="1733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smtClean="0"/>
              <a:t>layer1</a:t>
            </a:r>
          </a:p>
          <a:p>
            <a:pPr algn="ctr"/>
            <a:r>
              <a:rPr kumimoji="1" lang="ko-KR" altLang="en-US" dirty="0" smtClean="0"/>
              <a:t>땅의 표현</a:t>
            </a:r>
            <a:endParaRPr kumimoji="1" lang="ko-KR" altLang="en-US" dirty="0"/>
          </a:p>
        </p:txBody>
      </p:sp>
      <p:sp>
        <p:nvSpPr>
          <p:cNvPr id="13" name="오른쪽 화살표[R] 12"/>
          <p:cNvSpPr/>
          <p:nvPr/>
        </p:nvSpPr>
        <p:spPr>
          <a:xfrm rot="7142340">
            <a:off x="8929741" y="3288514"/>
            <a:ext cx="703569" cy="3484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20066" y="280519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플레이어의</a:t>
            </a:r>
            <a:endParaRPr kumimoji="1" lang="en-US" altLang="ko-KR" dirty="0" smtClean="0"/>
          </a:p>
          <a:p>
            <a:pPr algn="ctr"/>
            <a:r>
              <a:rPr kumimoji="1" lang="ko-KR" altLang="en-US" dirty="0" smtClean="0"/>
              <a:t>최대 시야</a:t>
            </a:r>
            <a:endParaRPr kumimoji="1" lang="ko-KR" altLang="en-US" dirty="0"/>
          </a:p>
        </p:txBody>
      </p:sp>
      <p:sp>
        <p:nvSpPr>
          <p:cNvPr id="11" name="오른쪽 화살표[R] 10"/>
          <p:cNvSpPr/>
          <p:nvPr/>
        </p:nvSpPr>
        <p:spPr>
          <a:xfrm rot="1382658">
            <a:off x="3999031" y="3320618"/>
            <a:ext cx="703569" cy="3484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448013" y="1607841"/>
            <a:ext cx="4122549" cy="4122549"/>
          </a:xfrm>
          <a:prstGeom prst="ellipse">
            <a:avLst/>
          </a:prstGeom>
          <a:solidFill>
            <a:srgbClr val="00B0F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448013" y="3153690"/>
            <a:ext cx="4122549" cy="1030852"/>
          </a:xfrm>
          <a:prstGeom prst="ellipse">
            <a:avLst/>
          </a:prstGeom>
          <a:solidFill>
            <a:schemeClr val="accent4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0756" y="2580608"/>
            <a:ext cx="1050010" cy="114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79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800" y="2514600"/>
            <a:ext cx="1664208" cy="18166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57800" y="2174302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 smtClean="0"/>
              <a:t>firstName</a:t>
            </a:r>
            <a:r>
              <a:rPr kumimoji="1" lang="en-US" altLang="ko-KR" dirty="0" smtClean="0"/>
              <a:t> </a:t>
            </a:r>
            <a:r>
              <a:rPr kumimoji="1" lang="en-US" altLang="ko-KR" dirty="0" err="1" smtClean="0"/>
              <a:t>secondName</a:t>
            </a:r>
            <a:endParaRPr kumimoji="1"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61893" y="179954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&lt;job&gt;</a:t>
            </a:r>
            <a:endParaRPr kumimoji="1" lang="ko-KR" altLang="en-US" dirty="0"/>
          </a:p>
        </p:txBody>
      </p:sp>
      <p:sp>
        <p:nvSpPr>
          <p:cNvPr id="3" name="오른쪽 화살표[R] 2"/>
          <p:cNvSpPr/>
          <p:nvPr/>
        </p:nvSpPr>
        <p:spPr>
          <a:xfrm rot="8981653">
            <a:off x="7130347" y="1603564"/>
            <a:ext cx="809469" cy="3904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124969" y="1241343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 smtClean="0"/>
              <a:t>npcInfo</a:t>
            </a:r>
            <a:r>
              <a:rPr kumimoji="1" lang="ko-KR" altLang="en-US" dirty="0" smtClean="0"/>
              <a:t>의 테이터 사용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476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691921" y="2769434"/>
            <a:ext cx="3582649" cy="24171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800" y="2514600"/>
            <a:ext cx="1664208" cy="1816608"/>
          </a:xfrm>
          <a:prstGeom prst="rect">
            <a:avLst/>
          </a:prstGeom>
        </p:spPr>
      </p:pic>
      <p:sp>
        <p:nvSpPr>
          <p:cNvPr id="6" name="오른쪽 중괄호[R] 5"/>
          <p:cNvSpPr/>
          <p:nvPr/>
        </p:nvSpPr>
        <p:spPr>
          <a:xfrm rot="16200000">
            <a:off x="7195579" y="3383082"/>
            <a:ext cx="584616" cy="1274164"/>
          </a:xfrm>
          <a:prstGeom prst="rightBrace">
            <a:avLst>
              <a:gd name="adj1" fmla="val 39102"/>
              <a:gd name="adj2" fmla="val 5823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77079" y="3321049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1.5</a:t>
            </a:r>
            <a:r>
              <a:rPr kumimoji="1" lang="en-US" altLang="ko-KR" dirty="0"/>
              <a:t>m</a:t>
            </a:r>
            <a:endParaRPr kumimoji="1"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817787" y="1724598"/>
            <a:ext cx="1330915" cy="43096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SPACE!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7800" y="2174302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err="1" smtClean="0"/>
              <a:t>firstName</a:t>
            </a:r>
            <a:r>
              <a:rPr kumimoji="1" lang="en-US" altLang="ko-KR" dirty="0" smtClean="0"/>
              <a:t> </a:t>
            </a:r>
            <a:r>
              <a:rPr kumimoji="1" lang="en-US" altLang="ko-KR" dirty="0" err="1" smtClean="0"/>
              <a:t>secondName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997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1978702" y="2439650"/>
            <a:ext cx="3582649" cy="24171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4581" y="2184816"/>
            <a:ext cx="1664208" cy="1816608"/>
          </a:xfrm>
          <a:prstGeom prst="rect">
            <a:avLst/>
          </a:prstGeom>
        </p:spPr>
      </p:pic>
      <p:sp>
        <p:nvSpPr>
          <p:cNvPr id="6" name="오른쪽 중괄호[R] 5"/>
          <p:cNvSpPr/>
          <p:nvPr/>
        </p:nvSpPr>
        <p:spPr>
          <a:xfrm rot="16200000">
            <a:off x="4482360" y="3053298"/>
            <a:ext cx="584616" cy="1274164"/>
          </a:xfrm>
          <a:prstGeom prst="rightBrace">
            <a:avLst>
              <a:gd name="adj1" fmla="val 39102"/>
              <a:gd name="adj2" fmla="val 5823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63860" y="299126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1.5</a:t>
            </a:r>
            <a:r>
              <a:rPr kumimoji="1" lang="en-US" altLang="ko-KR" dirty="0"/>
              <a:t>m</a:t>
            </a:r>
            <a:endParaRPr kumimoji="1"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880667" y="3175931"/>
            <a:ext cx="643095" cy="1449543"/>
            <a:chOff x="5922335" y="1541721"/>
            <a:chExt cx="643095" cy="1449543"/>
          </a:xfrm>
        </p:grpSpPr>
        <p:sp>
          <p:nvSpPr>
            <p:cNvPr id="11" name="지연 10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137586" y="2140602"/>
            <a:ext cx="643095" cy="1449543"/>
            <a:chOff x="5922335" y="1541721"/>
            <a:chExt cx="643095" cy="1449543"/>
          </a:xfrm>
        </p:grpSpPr>
        <p:sp>
          <p:nvSpPr>
            <p:cNvPr id="14" name="지연 13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891700" y="3470833"/>
            <a:ext cx="643095" cy="1449543"/>
            <a:chOff x="5922335" y="1541721"/>
            <a:chExt cx="643095" cy="1449543"/>
          </a:xfrm>
        </p:grpSpPr>
        <p:sp>
          <p:nvSpPr>
            <p:cNvPr id="17" name="지연 16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746039" y="3064507"/>
            <a:ext cx="643095" cy="1449543"/>
            <a:chOff x="5922335" y="1541721"/>
            <a:chExt cx="643095" cy="1449543"/>
          </a:xfrm>
        </p:grpSpPr>
        <p:sp>
          <p:nvSpPr>
            <p:cNvPr id="20" name="지연 19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747229" y="4001424"/>
            <a:ext cx="643095" cy="1449543"/>
            <a:chOff x="5922335" y="1541721"/>
            <a:chExt cx="643095" cy="1449543"/>
          </a:xfrm>
        </p:grpSpPr>
        <p:sp>
          <p:nvSpPr>
            <p:cNvPr id="23" name="지연 22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979943" y="3907474"/>
            <a:ext cx="643095" cy="1449543"/>
            <a:chOff x="5922335" y="1541721"/>
            <a:chExt cx="643095" cy="1449543"/>
          </a:xfrm>
        </p:grpSpPr>
        <p:sp>
          <p:nvSpPr>
            <p:cNvPr id="26" name="지연 25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937742" y="3407271"/>
            <a:ext cx="643095" cy="1449543"/>
            <a:chOff x="5922335" y="1541721"/>
            <a:chExt cx="643095" cy="1449543"/>
          </a:xfrm>
        </p:grpSpPr>
        <p:sp>
          <p:nvSpPr>
            <p:cNvPr id="29" name="지연 28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954632" y="2227239"/>
            <a:ext cx="643095" cy="1449543"/>
            <a:chOff x="5922335" y="1541721"/>
            <a:chExt cx="643095" cy="1449543"/>
          </a:xfrm>
        </p:grpSpPr>
        <p:sp>
          <p:nvSpPr>
            <p:cNvPr id="32" name="지연 31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744363" y="1700705"/>
            <a:ext cx="643095" cy="1449543"/>
            <a:chOff x="5922335" y="1541721"/>
            <a:chExt cx="643095" cy="1449543"/>
          </a:xfrm>
        </p:grpSpPr>
        <p:sp>
          <p:nvSpPr>
            <p:cNvPr id="35" name="지연 34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783662" y="1465858"/>
            <a:ext cx="643095" cy="1449543"/>
            <a:chOff x="5922335" y="1541721"/>
            <a:chExt cx="643095" cy="1449543"/>
          </a:xfrm>
        </p:grpSpPr>
        <p:sp>
          <p:nvSpPr>
            <p:cNvPr id="38" name="지연 37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397762" y="2907347"/>
            <a:ext cx="643095" cy="1449543"/>
            <a:chOff x="5922335" y="1541721"/>
            <a:chExt cx="643095" cy="1449543"/>
          </a:xfrm>
        </p:grpSpPr>
        <p:sp>
          <p:nvSpPr>
            <p:cNvPr id="41" name="지연 40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057825" y="2198689"/>
            <a:ext cx="643095" cy="1449543"/>
            <a:chOff x="5922335" y="1541721"/>
            <a:chExt cx="643095" cy="1449543"/>
          </a:xfrm>
        </p:grpSpPr>
        <p:sp>
          <p:nvSpPr>
            <p:cNvPr id="44" name="지연 43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463476" y="2635825"/>
            <a:ext cx="643095" cy="1449543"/>
            <a:chOff x="5922335" y="1541721"/>
            <a:chExt cx="643095" cy="1449543"/>
          </a:xfrm>
        </p:grpSpPr>
        <p:sp>
          <p:nvSpPr>
            <p:cNvPr id="3" name="지연 2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타원 1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/>
                <a:t>P</a:t>
              </a:r>
              <a:endParaRPr kumimoji="1" lang="ko-KR" altLang="en-US" dirty="0"/>
            </a:p>
          </p:txBody>
        </p:sp>
      </p:grpSp>
      <p:sp>
        <p:nvSpPr>
          <p:cNvPr id="46" name="타원 45"/>
          <p:cNvSpPr/>
          <p:nvPr/>
        </p:nvSpPr>
        <p:spPr>
          <a:xfrm>
            <a:off x="7473642" y="2439650"/>
            <a:ext cx="3582649" cy="24171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9521" y="2184816"/>
            <a:ext cx="1664208" cy="1816608"/>
          </a:xfrm>
          <a:prstGeom prst="rect">
            <a:avLst/>
          </a:prstGeom>
        </p:spPr>
      </p:pic>
      <p:sp>
        <p:nvSpPr>
          <p:cNvPr id="48" name="오른쪽 중괄호[R] 47"/>
          <p:cNvSpPr/>
          <p:nvPr/>
        </p:nvSpPr>
        <p:spPr>
          <a:xfrm rot="16200000">
            <a:off x="9977300" y="3053298"/>
            <a:ext cx="584616" cy="1274164"/>
          </a:xfrm>
          <a:prstGeom prst="rightBrace">
            <a:avLst>
              <a:gd name="adj1" fmla="val 39102"/>
              <a:gd name="adj2" fmla="val 5823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958800" y="299126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1.5</a:t>
            </a:r>
            <a:r>
              <a:rPr kumimoji="1" lang="en-US" altLang="ko-KR" dirty="0"/>
              <a:t>m</a:t>
            </a:r>
            <a:endParaRPr kumimoji="1"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9386640" y="3470833"/>
            <a:ext cx="643095" cy="1449543"/>
            <a:chOff x="5922335" y="1541721"/>
            <a:chExt cx="643095" cy="1449543"/>
          </a:xfrm>
        </p:grpSpPr>
        <p:sp>
          <p:nvSpPr>
            <p:cNvPr id="57" name="지연 56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0242169" y="4001424"/>
            <a:ext cx="643095" cy="1449543"/>
            <a:chOff x="5922335" y="1541721"/>
            <a:chExt cx="643095" cy="1449543"/>
          </a:xfrm>
        </p:grpSpPr>
        <p:sp>
          <p:nvSpPr>
            <p:cNvPr id="63" name="지연 62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8474883" y="3907474"/>
            <a:ext cx="643095" cy="1449543"/>
            <a:chOff x="5922335" y="1541721"/>
            <a:chExt cx="643095" cy="1449543"/>
          </a:xfrm>
        </p:grpSpPr>
        <p:sp>
          <p:nvSpPr>
            <p:cNvPr id="66" name="지연 65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7432682" y="3407271"/>
            <a:ext cx="643095" cy="1449543"/>
            <a:chOff x="5922335" y="1541721"/>
            <a:chExt cx="643095" cy="1449543"/>
          </a:xfrm>
        </p:grpSpPr>
        <p:sp>
          <p:nvSpPr>
            <p:cNvPr id="69" name="지연 68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6892702" y="2907347"/>
            <a:ext cx="643095" cy="1449543"/>
            <a:chOff x="5922335" y="1541721"/>
            <a:chExt cx="643095" cy="1449543"/>
          </a:xfrm>
        </p:grpSpPr>
        <p:sp>
          <p:nvSpPr>
            <p:cNvPr id="81" name="지연 80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7958416" y="2635825"/>
            <a:ext cx="643095" cy="1449543"/>
            <a:chOff x="5922335" y="1541721"/>
            <a:chExt cx="643095" cy="1449543"/>
          </a:xfrm>
        </p:grpSpPr>
        <p:sp>
          <p:nvSpPr>
            <p:cNvPr id="87" name="지연 86"/>
            <p:cNvSpPr/>
            <p:nvPr/>
          </p:nvSpPr>
          <p:spPr>
            <a:xfrm rot="16200000">
              <a:off x="5737431" y="2266846"/>
              <a:ext cx="1012901" cy="435935"/>
            </a:xfrm>
            <a:prstGeom prst="flowChartDelay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8" name="타원 87"/>
            <p:cNvSpPr/>
            <p:nvPr/>
          </p:nvSpPr>
          <p:spPr>
            <a:xfrm>
              <a:off x="5922335" y="1541721"/>
              <a:ext cx="643095" cy="6430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/>
                <a:t>P</a:t>
              </a:r>
              <a:endParaRPr kumimoji="1" lang="ko-KR" altLang="en-US" dirty="0"/>
            </a:p>
          </p:txBody>
        </p:sp>
      </p:grpSp>
      <p:sp>
        <p:nvSpPr>
          <p:cNvPr id="89" name="오른쪽 화살표[R] 88"/>
          <p:cNvSpPr/>
          <p:nvPr/>
        </p:nvSpPr>
        <p:spPr>
          <a:xfrm>
            <a:off x="5873858" y="3175931"/>
            <a:ext cx="898901" cy="53167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1300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아래쪽 화살표[D] 3"/>
          <p:cNvSpPr/>
          <p:nvPr/>
        </p:nvSpPr>
        <p:spPr>
          <a:xfrm>
            <a:off x="728420" y="666427"/>
            <a:ext cx="945397" cy="595134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25844" y="666427"/>
            <a:ext cx="5532895" cy="1162373"/>
          </a:xfrm>
          <a:prstGeom prst="rect">
            <a:avLst/>
          </a:prstGeom>
          <a:solidFill>
            <a:srgbClr val="FBD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 smtClean="0">
                <a:solidFill>
                  <a:schemeClr val="tx1"/>
                </a:solidFill>
              </a:rPr>
              <a:t>1</a:t>
            </a:r>
            <a:r>
              <a:rPr kumimoji="1" lang="ko-KR" altLang="en-US" dirty="0" smtClean="0">
                <a:solidFill>
                  <a:schemeClr val="tx1"/>
                </a:solidFill>
              </a:rPr>
              <a:t>단계 </a:t>
            </a:r>
            <a:r>
              <a:rPr kumimoji="1" lang="en-US" altLang="ko-KR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dirty="0" smtClean="0">
                <a:solidFill>
                  <a:schemeClr val="tx1"/>
                </a:solidFill>
              </a:rPr>
              <a:t> 기본 데미지 공식 삽입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  </a:t>
            </a:r>
            <a:r>
              <a:rPr kumimoji="1" lang="en-US" altLang="ko-KR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dirty="0" smtClean="0">
                <a:solidFill>
                  <a:schemeClr val="tx1"/>
                </a:solidFill>
              </a:rPr>
              <a:t> 물리공격 </a:t>
            </a:r>
            <a:r>
              <a:rPr kumimoji="1" lang="en-US" altLang="ko-KR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dirty="0" err="1" smtClean="0">
                <a:solidFill>
                  <a:schemeClr val="tx1"/>
                </a:solidFill>
              </a:rPr>
              <a:t>str</a:t>
            </a:r>
            <a:r>
              <a:rPr kumimoji="1" lang="en-US" altLang="ko-KR" dirty="0" smtClean="0">
                <a:solidFill>
                  <a:schemeClr val="tx1"/>
                </a:solidFill>
              </a:rPr>
              <a:t> * 0.8 ~ </a:t>
            </a:r>
            <a:r>
              <a:rPr kumimoji="1" lang="en-US" altLang="ko-KR" dirty="0" err="1" smtClean="0">
                <a:solidFill>
                  <a:schemeClr val="tx1"/>
                </a:solidFill>
              </a:rPr>
              <a:t>str</a:t>
            </a:r>
            <a:r>
              <a:rPr kumimoji="1" lang="en-US" altLang="ko-KR" dirty="0" smtClean="0">
                <a:solidFill>
                  <a:schemeClr val="tx1"/>
                </a:solidFill>
              </a:rPr>
              <a:t> * 1.2</a:t>
            </a: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  </a:t>
            </a:r>
            <a:r>
              <a:rPr kumimoji="1" lang="en-US" altLang="ko-KR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dirty="0" smtClean="0">
                <a:solidFill>
                  <a:schemeClr val="tx1"/>
                </a:solidFill>
              </a:rPr>
              <a:t> 마법공격 </a:t>
            </a:r>
            <a:r>
              <a:rPr kumimoji="1" lang="en-US" altLang="ko-KR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dirty="0" err="1" smtClean="0">
                <a:solidFill>
                  <a:schemeClr val="tx1"/>
                </a:solidFill>
              </a:rPr>
              <a:t>int</a:t>
            </a:r>
            <a:r>
              <a:rPr kumimoji="1" lang="en-US" altLang="ko-KR" dirty="0" smtClean="0">
                <a:solidFill>
                  <a:schemeClr val="tx1"/>
                </a:solidFill>
              </a:rPr>
              <a:t> * 1.5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25844" y="1968284"/>
            <a:ext cx="5532895" cy="1162373"/>
          </a:xfrm>
          <a:prstGeom prst="rect">
            <a:avLst/>
          </a:prstGeom>
          <a:solidFill>
            <a:srgbClr val="FBD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 smtClean="0">
                <a:solidFill>
                  <a:schemeClr val="tx1"/>
                </a:solidFill>
              </a:rPr>
              <a:t>2</a:t>
            </a:r>
            <a:r>
              <a:rPr kumimoji="1" lang="ko-KR" altLang="en-US" dirty="0" smtClean="0">
                <a:solidFill>
                  <a:schemeClr val="tx1"/>
                </a:solidFill>
              </a:rPr>
              <a:t>단계 </a:t>
            </a:r>
            <a:r>
              <a:rPr kumimoji="1" lang="en-US" altLang="ko-KR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dirty="0" smtClean="0">
                <a:solidFill>
                  <a:schemeClr val="tx1"/>
                </a:solidFill>
              </a:rPr>
              <a:t> 크리티컬 발생 확률 계산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en-US" altLang="ko-KR" dirty="0">
                <a:solidFill>
                  <a:schemeClr val="tx1"/>
                </a:solidFill>
              </a:rPr>
              <a:t> </a:t>
            </a:r>
            <a:r>
              <a:rPr kumimoji="1" lang="en-US" altLang="ko-KR" dirty="0" smtClean="0">
                <a:solidFill>
                  <a:schemeClr val="tx1"/>
                </a:solidFill>
              </a:rPr>
              <a:t> - (</a:t>
            </a:r>
            <a:r>
              <a:rPr kumimoji="1" lang="ko-KR" altLang="en-US" dirty="0" smtClean="0">
                <a:solidFill>
                  <a:schemeClr val="tx1"/>
                </a:solidFill>
              </a:rPr>
              <a:t> 플레이어 발생 확률 </a:t>
            </a:r>
            <a:r>
              <a:rPr kumimoji="1" lang="mr-IN" altLang="ko-KR" dirty="0" smtClean="0">
                <a:solidFill>
                  <a:schemeClr val="tx1"/>
                </a:solidFill>
              </a:rPr>
              <a:t>–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R" altLang="en-US" dirty="0" smtClean="0">
                <a:solidFill>
                  <a:schemeClr val="tx1"/>
                </a:solidFill>
              </a:rPr>
              <a:t>대상 저항률 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dirty="0" smtClean="0">
                <a:solidFill>
                  <a:schemeClr val="tx1"/>
                </a:solidFill>
              </a:rPr>
              <a:t> 발생확률 </a:t>
            </a:r>
            <a:r>
              <a:rPr kumimoji="1" lang="en-US" altLang="ko-KR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dirty="0" smtClean="0">
                <a:solidFill>
                  <a:schemeClr val="tx1"/>
                </a:solidFill>
              </a:rPr>
              <a:t>SQRT ( SQRT ( </a:t>
            </a:r>
            <a:r>
              <a:rPr kumimoji="1" lang="ko-KR" altLang="en-US" dirty="0" smtClean="0">
                <a:solidFill>
                  <a:schemeClr val="tx1"/>
                </a:solidFill>
              </a:rPr>
              <a:t>총 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dirty="0" err="1" smtClean="0">
                <a:solidFill>
                  <a:schemeClr val="tx1"/>
                </a:solidFill>
              </a:rPr>
              <a:t>agi</a:t>
            </a:r>
            <a:r>
              <a:rPr kumimoji="1" lang="en-US" altLang="ko-KR" dirty="0" smtClean="0">
                <a:solidFill>
                  <a:schemeClr val="tx1"/>
                </a:solidFill>
              </a:rPr>
              <a:t> * 500 ) ) * 3</a:t>
            </a:r>
          </a:p>
          <a:p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dirty="0" smtClean="0">
                <a:solidFill>
                  <a:schemeClr val="tx1"/>
                </a:solidFill>
              </a:rPr>
              <a:t> 저항률 </a:t>
            </a:r>
            <a:r>
              <a:rPr kumimoji="1" lang="en-US" altLang="ko-KR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dirty="0" smtClean="0">
                <a:solidFill>
                  <a:schemeClr val="tx1"/>
                </a:solidFill>
              </a:rPr>
              <a:t>SQRT ( SQRT ( </a:t>
            </a:r>
            <a:r>
              <a:rPr kumimoji="1" lang="ko-KR" altLang="en-US" dirty="0" smtClean="0">
                <a:solidFill>
                  <a:schemeClr val="tx1"/>
                </a:solidFill>
              </a:rPr>
              <a:t>총 </a:t>
            </a:r>
            <a:r>
              <a:rPr kumimoji="1" lang="en-US" altLang="ko-KR" dirty="0" err="1" smtClean="0">
                <a:solidFill>
                  <a:schemeClr val="tx1"/>
                </a:solidFill>
              </a:rPr>
              <a:t>def</a:t>
            </a:r>
            <a:r>
              <a:rPr kumimoji="1" lang="en-US" altLang="ko-KR" dirty="0" smtClean="0">
                <a:solidFill>
                  <a:schemeClr val="tx1"/>
                </a:solidFill>
              </a:rPr>
              <a:t> * 500 ) 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25844" y="3285637"/>
            <a:ext cx="5532895" cy="774917"/>
          </a:xfrm>
          <a:prstGeom prst="rect">
            <a:avLst/>
          </a:prstGeom>
          <a:solidFill>
            <a:srgbClr val="FBD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 smtClean="0">
                <a:solidFill>
                  <a:schemeClr val="tx1"/>
                </a:solidFill>
              </a:rPr>
              <a:t>3</a:t>
            </a:r>
            <a:r>
              <a:rPr kumimoji="1" lang="ko-KR" altLang="en-US" dirty="0" smtClean="0">
                <a:solidFill>
                  <a:schemeClr val="tx1"/>
                </a:solidFill>
              </a:rPr>
              <a:t>단계 </a:t>
            </a:r>
            <a:r>
              <a:rPr kumimoji="1" lang="en-US" altLang="ko-KR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dirty="0" smtClean="0">
                <a:solidFill>
                  <a:schemeClr val="tx1"/>
                </a:solidFill>
              </a:rPr>
              <a:t> 방어력에 따른 데미지 감소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dirty="0" smtClean="0">
                <a:solidFill>
                  <a:schemeClr val="tx1"/>
                </a:solidFill>
              </a:rPr>
              <a:t>( 2</a:t>
            </a:r>
            <a:r>
              <a:rPr kumimoji="1" lang="ko-KR" altLang="en-US" dirty="0" smtClean="0">
                <a:solidFill>
                  <a:schemeClr val="tx1"/>
                </a:solidFill>
              </a:rPr>
              <a:t>단계까지의 데미지 </a:t>
            </a:r>
            <a:r>
              <a:rPr kumimoji="1" lang="mr-IN" altLang="ko-KR" dirty="0" smtClean="0">
                <a:solidFill>
                  <a:schemeClr val="tx1"/>
                </a:solidFill>
              </a:rPr>
              <a:t>–</a:t>
            </a:r>
            <a:r>
              <a:rPr kumimoji="1" lang="ko-KR" altLang="en-US" dirty="0" smtClean="0">
                <a:solidFill>
                  <a:schemeClr val="tx1"/>
                </a:solidFill>
              </a:rPr>
              <a:t> 대상 </a:t>
            </a:r>
            <a:r>
              <a:rPr kumimoji="1" lang="en-US" altLang="ko-KR" dirty="0" err="1" smtClean="0">
                <a:solidFill>
                  <a:schemeClr val="tx1"/>
                </a:solidFill>
              </a:rPr>
              <a:t>def</a:t>
            </a:r>
            <a:r>
              <a:rPr kumimoji="1" lang="en-US" altLang="ko-KR" dirty="0" smtClean="0">
                <a:solidFill>
                  <a:schemeClr val="tx1"/>
                </a:solidFill>
              </a:rPr>
              <a:t> 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25844" y="4215534"/>
            <a:ext cx="5532895" cy="1239869"/>
          </a:xfrm>
          <a:prstGeom prst="rect">
            <a:avLst/>
          </a:prstGeom>
          <a:solidFill>
            <a:srgbClr val="FBD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 smtClean="0">
                <a:solidFill>
                  <a:schemeClr val="tx1"/>
                </a:solidFill>
              </a:rPr>
              <a:t>4</a:t>
            </a:r>
            <a:r>
              <a:rPr kumimoji="1" lang="ko-KR" altLang="en-US" dirty="0" smtClean="0">
                <a:solidFill>
                  <a:schemeClr val="tx1"/>
                </a:solidFill>
              </a:rPr>
              <a:t>단계 </a:t>
            </a:r>
            <a:r>
              <a:rPr kumimoji="1" lang="en-US" altLang="ko-KR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dirty="0" smtClean="0">
                <a:solidFill>
                  <a:schemeClr val="tx1"/>
                </a:solidFill>
              </a:rPr>
              <a:t> 레벨 차에 따른 데미지량 보정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dirty="0" smtClean="0">
                <a:solidFill>
                  <a:schemeClr val="tx1"/>
                </a:solidFill>
              </a:rPr>
              <a:t> 대상과 레벨 동등 시 </a:t>
            </a:r>
            <a:r>
              <a:rPr kumimoji="1" lang="en-US" altLang="ko-KR" dirty="0" smtClean="0">
                <a:solidFill>
                  <a:schemeClr val="tx1"/>
                </a:solidFill>
              </a:rPr>
              <a:t>100%</a:t>
            </a:r>
            <a:r>
              <a:rPr kumimoji="1" lang="ko-KR" altLang="en-US" dirty="0" smtClean="0">
                <a:solidFill>
                  <a:schemeClr val="tx1"/>
                </a:solidFill>
              </a:rPr>
              <a:t>로 적용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dirty="0" smtClean="0">
                <a:solidFill>
                  <a:schemeClr val="tx1"/>
                </a:solidFill>
              </a:rPr>
              <a:t> 상대방이 </a:t>
            </a:r>
            <a:r>
              <a:rPr kumimoji="1" lang="en-US" altLang="ko-KR" dirty="0" smtClean="0">
                <a:solidFill>
                  <a:schemeClr val="tx1"/>
                </a:solidFill>
              </a:rPr>
              <a:t>2</a:t>
            </a:r>
            <a:r>
              <a:rPr kumimoji="1" lang="ko-KR" altLang="en-US" dirty="0" smtClean="0">
                <a:solidFill>
                  <a:schemeClr val="tx1"/>
                </a:solidFill>
              </a:rPr>
              <a:t>레벨 단위로 높을 경우 </a:t>
            </a:r>
            <a:r>
              <a:rPr kumimoji="1" lang="en-US" altLang="ko-KR" dirty="0" smtClean="0">
                <a:solidFill>
                  <a:schemeClr val="tx1"/>
                </a:solidFill>
              </a:rPr>
              <a:t>10%</a:t>
            </a:r>
            <a:r>
              <a:rPr kumimoji="1" lang="ko-KR" altLang="en-US" dirty="0" smtClean="0">
                <a:solidFill>
                  <a:schemeClr val="tx1"/>
                </a:solidFill>
              </a:rPr>
              <a:t>식 차감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dirty="0" smtClean="0">
                <a:solidFill>
                  <a:schemeClr val="tx1"/>
                </a:solidFill>
              </a:rPr>
              <a:t> 최대 </a:t>
            </a:r>
            <a:r>
              <a:rPr kumimoji="1" lang="en-US" altLang="ko-KR" dirty="0" smtClean="0">
                <a:solidFill>
                  <a:schemeClr val="tx1"/>
                </a:solidFill>
              </a:rPr>
              <a:t>50%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R" altLang="en-US" dirty="0" smtClean="0">
                <a:solidFill>
                  <a:schemeClr val="tx1"/>
                </a:solidFill>
              </a:rPr>
              <a:t>차감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25844" y="5610383"/>
            <a:ext cx="5532895" cy="526948"/>
          </a:xfrm>
          <a:prstGeom prst="rect">
            <a:avLst/>
          </a:prstGeom>
          <a:solidFill>
            <a:srgbClr val="FBD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mtClean="0">
                <a:solidFill>
                  <a:schemeClr val="tx1"/>
                </a:solidFill>
              </a:rPr>
              <a:t>최종 데미지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09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02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20700" y="393700"/>
            <a:ext cx="11150600" cy="60706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153140" y="764259"/>
            <a:ext cx="3060187" cy="43323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NPC portrait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33028" y="4416872"/>
            <a:ext cx="8325944" cy="18188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안녕하세요 내 이름은 대마법사 창섭이에요</a:t>
            </a:r>
            <a:r>
              <a:rPr kumimoji="1"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새로운 세상에 오신걸 환영해요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43092" y="4155625"/>
            <a:ext cx="2515405" cy="61408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NPC</a:t>
            </a:r>
            <a:r>
              <a:rPr kumimoji="1" lang="ko-KR" altLang="en-US" dirty="0" smtClean="0">
                <a:solidFill>
                  <a:schemeClr val="tx1"/>
                </a:solidFill>
              </a:rPr>
              <a:t> 이름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설명선 2[L] 22"/>
          <p:cNvSpPr/>
          <p:nvPr/>
        </p:nvSpPr>
        <p:spPr>
          <a:xfrm>
            <a:off x="9437473" y="1085512"/>
            <a:ext cx="3867462" cy="1113099"/>
          </a:xfrm>
          <a:prstGeom prst="borderCallout2">
            <a:avLst>
              <a:gd name="adj1" fmla="val 41395"/>
              <a:gd name="adj2" fmla="val -11778"/>
              <a:gd name="adj3" fmla="val 64563"/>
              <a:gd name="adj4" fmla="val -22272"/>
              <a:gd name="adj5" fmla="val 113753"/>
              <a:gd name="adj6" fmla="val -18304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 err="1" smtClean="0">
                <a:solidFill>
                  <a:schemeClr val="tx1"/>
                </a:solidFill>
              </a:rPr>
              <a:t>npcInfo</a:t>
            </a:r>
            <a:r>
              <a:rPr kumimoji="1" lang="ko-KR" altLang="en-US" dirty="0" smtClean="0">
                <a:solidFill>
                  <a:schemeClr val="tx1"/>
                </a:solidFill>
              </a:rPr>
              <a:t>에 따른 </a:t>
            </a:r>
            <a:r>
              <a:rPr kumimoji="1" lang="en-US" altLang="ko-KR" dirty="0" smtClean="0">
                <a:solidFill>
                  <a:schemeClr val="tx1"/>
                </a:solidFill>
              </a:rPr>
              <a:t>portrait</a:t>
            </a:r>
            <a:r>
              <a:rPr kumimoji="1" lang="ko-KR" altLang="en-US" dirty="0" smtClean="0">
                <a:solidFill>
                  <a:schemeClr val="tx1"/>
                </a:solidFill>
              </a:rPr>
              <a:t>의 이미지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상반신만 보이도록 작업 </a:t>
            </a:r>
            <a:r>
              <a:rPr kumimoji="1" lang="en-US" altLang="ko-KR" dirty="0" smtClean="0">
                <a:solidFill>
                  <a:schemeClr val="tx1"/>
                </a:solidFill>
              </a:rPr>
              <a:t>+</a:t>
            </a: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채팅창이 </a:t>
            </a:r>
            <a:r>
              <a:rPr kumimoji="1" lang="en-US" altLang="ko-KR" dirty="0" smtClean="0">
                <a:solidFill>
                  <a:schemeClr val="tx1"/>
                </a:solidFill>
              </a:rPr>
              <a:t>portrait</a:t>
            </a:r>
            <a:r>
              <a:rPr kumimoji="1" lang="ko-KR" altLang="en-US" dirty="0" smtClean="0">
                <a:solidFill>
                  <a:schemeClr val="tx1"/>
                </a:solidFill>
              </a:rPr>
              <a:t>을 가림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33028" y="764259"/>
            <a:ext cx="2328729" cy="31627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44767" y="874831"/>
            <a:ext cx="2125463" cy="23269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44767" y="3302809"/>
            <a:ext cx="2125463" cy="4997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20004" y="2062833"/>
            <a:ext cx="1961342" cy="4276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component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20004" y="942359"/>
            <a:ext cx="1961342" cy="4276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 smtClean="0">
                <a:solidFill>
                  <a:schemeClr val="tx1"/>
                </a:solidFill>
              </a:rPr>
              <a:t>component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09036" y="1500422"/>
            <a:ext cx="1961342" cy="4276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component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20004" y="3364564"/>
            <a:ext cx="1961342" cy="3709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나가기</a:t>
            </a:r>
            <a:r>
              <a:rPr kumimoji="1" lang="en-US" altLang="ko-KR" dirty="0" smtClean="0">
                <a:solidFill>
                  <a:schemeClr val="tx1"/>
                </a:solidFill>
              </a:rPr>
              <a:t>(ESC)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설명선 2[L] 10"/>
          <p:cNvSpPr/>
          <p:nvPr/>
        </p:nvSpPr>
        <p:spPr>
          <a:xfrm>
            <a:off x="-2623278" y="-644577"/>
            <a:ext cx="3867462" cy="1113099"/>
          </a:xfrm>
          <a:prstGeom prst="borderCallout2">
            <a:avLst>
              <a:gd name="adj1" fmla="val 20097"/>
              <a:gd name="adj2" fmla="val 115634"/>
              <a:gd name="adj3" fmla="val 17403"/>
              <a:gd name="adj4" fmla="val 136226"/>
              <a:gd name="adj5" fmla="val 148742"/>
              <a:gd name="adj6" fmla="val 14107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맑은고딕 </a:t>
            </a:r>
            <a:r>
              <a:rPr kumimoji="1" lang="en-US" altLang="ko-KR" dirty="0" smtClean="0">
                <a:solidFill>
                  <a:schemeClr val="tx1"/>
                </a:solidFill>
              </a:rPr>
              <a:t>10pt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dirty="0" smtClean="0">
                <a:solidFill>
                  <a:schemeClr val="tx1"/>
                </a:solidFill>
              </a:rPr>
              <a:t>/</a:t>
            </a:r>
            <a:r>
              <a:rPr kumimoji="1" lang="ko-KR" altLang="en-US" dirty="0" smtClean="0">
                <a:solidFill>
                  <a:schemeClr val="tx1"/>
                </a:solidFill>
              </a:rPr>
              <a:t> 좌측 정렬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en-US" altLang="ko-KR" dirty="0" smtClean="0">
                <a:solidFill>
                  <a:schemeClr val="tx1"/>
                </a:solidFill>
              </a:rPr>
              <a:t>R</a:t>
            </a:r>
            <a:r>
              <a:rPr kumimoji="1" lang="mr-IN" altLang="ko-KR" dirty="0" err="1" smtClean="0">
                <a:solidFill>
                  <a:schemeClr val="tx1"/>
                </a:solidFill>
              </a:rPr>
              <a:t>gb</a:t>
            </a:r>
            <a:r>
              <a:rPr kumimoji="1" lang="en-US" altLang="ko-KR" dirty="0" smtClean="0">
                <a:solidFill>
                  <a:schemeClr val="tx1"/>
                </a:solidFill>
              </a:rPr>
              <a:t>a</a:t>
            </a:r>
            <a:r>
              <a:rPr kumimoji="1" lang="mr-IN" altLang="ko-KR" dirty="0" smtClean="0">
                <a:solidFill>
                  <a:schemeClr val="tx1"/>
                </a:solidFill>
              </a:rPr>
              <a:t>(0,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mr-IN" altLang="ko-KR" dirty="0" smtClean="0">
                <a:solidFill>
                  <a:schemeClr val="tx1"/>
                </a:solidFill>
              </a:rPr>
              <a:t>0,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mr-IN" altLang="ko-KR" dirty="0" smtClean="0">
                <a:solidFill>
                  <a:schemeClr val="tx1"/>
                </a:solidFill>
              </a:rPr>
              <a:t>0</a:t>
            </a:r>
            <a:r>
              <a:rPr kumimoji="1" lang="en-US" altLang="ko-KR" dirty="0" smtClean="0">
                <a:solidFill>
                  <a:schemeClr val="tx1"/>
                </a:solidFill>
              </a:rPr>
              <a:t>, 100</a:t>
            </a:r>
            <a:r>
              <a:rPr kumimoji="1" lang="mr-IN" altLang="ko-KR" dirty="0" smtClean="0">
                <a:solidFill>
                  <a:schemeClr val="tx1"/>
                </a:solidFill>
              </a:rPr>
              <a:t>)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해당 이미지의 범위를 벗어나면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줄내림 처리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설명선 2[L] 12"/>
          <p:cNvSpPr/>
          <p:nvPr/>
        </p:nvSpPr>
        <p:spPr>
          <a:xfrm>
            <a:off x="-2623278" y="3180691"/>
            <a:ext cx="3867462" cy="1113099"/>
          </a:xfrm>
          <a:prstGeom prst="borderCallout2">
            <a:avLst>
              <a:gd name="adj1" fmla="val 40297"/>
              <a:gd name="adj2" fmla="val 103619"/>
              <a:gd name="adj3" fmla="val 63191"/>
              <a:gd name="adj4" fmla="val 114133"/>
              <a:gd name="adj5" fmla="val 27539"/>
              <a:gd name="adj6" fmla="val 13060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맑은고딕 </a:t>
            </a:r>
            <a:r>
              <a:rPr kumimoji="1" lang="en-US" altLang="ko-KR" dirty="0" smtClean="0">
                <a:solidFill>
                  <a:schemeClr val="tx1"/>
                </a:solidFill>
              </a:rPr>
              <a:t>10pt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dirty="0" smtClean="0">
                <a:solidFill>
                  <a:schemeClr val="tx1"/>
                </a:solidFill>
              </a:rPr>
              <a:t>/</a:t>
            </a:r>
            <a:r>
              <a:rPr kumimoji="1" lang="ko-KR" altLang="en-US" dirty="0" smtClean="0">
                <a:solidFill>
                  <a:schemeClr val="tx1"/>
                </a:solidFill>
              </a:rPr>
              <a:t> 중앙정렬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en-US" altLang="ko-KR" dirty="0" smtClean="0">
                <a:solidFill>
                  <a:schemeClr val="tx1"/>
                </a:solidFill>
              </a:rPr>
              <a:t>R</a:t>
            </a:r>
            <a:r>
              <a:rPr kumimoji="1" lang="mr-IN" altLang="ko-KR" dirty="0" err="1" smtClean="0">
                <a:solidFill>
                  <a:schemeClr val="tx1"/>
                </a:solidFill>
              </a:rPr>
              <a:t>gb</a:t>
            </a:r>
            <a:r>
              <a:rPr kumimoji="1" lang="en-US" altLang="ko-KR" dirty="0">
                <a:solidFill>
                  <a:schemeClr val="tx1"/>
                </a:solidFill>
              </a:rPr>
              <a:t>a</a:t>
            </a:r>
            <a:r>
              <a:rPr kumimoji="1" lang="mr-IN" altLang="ko-KR" dirty="0" smtClean="0">
                <a:solidFill>
                  <a:schemeClr val="tx1"/>
                </a:solidFill>
              </a:rPr>
              <a:t>(0,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mr-IN" altLang="ko-KR" dirty="0" smtClean="0">
                <a:solidFill>
                  <a:schemeClr val="tx1"/>
                </a:solidFill>
              </a:rPr>
              <a:t>0,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mr-IN" altLang="ko-KR" dirty="0" smtClean="0">
                <a:solidFill>
                  <a:schemeClr val="tx1"/>
                </a:solidFill>
              </a:rPr>
              <a:t>0</a:t>
            </a:r>
            <a:r>
              <a:rPr kumimoji="1" lang="en-US" altLang="ko-KR" dirty="0" smtClean="0">
                <a:solidFill>
                  <a:schemeClr val="tx1"/>
                </a:solidFill>
              </a:rPr>
              <a:t>, 100</a:t>
            </a:r>
            <a:r>
              <a:rPr kumimoji="1" lang="mr-IN" altLang="ko-KR" dirty="0" smtClean="0">
                <a:solidFill>
                  <a:schemeClr val="tx1"/>
                </a:solidFill>
              </a:rPr>
              <a:t>)</a:t>
            </a:r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en-US" altLang="ko-KR" dirty="0" err="1" smtClean="0">
                <a:solidFill>
                  <a:schemeClr val="tx1"/>
                </a:solidFill>
              </a:rPr>
              <a:t>Uistring</a:t>
            </a:r>
            <a:r>
              <a:rPr kumimoji="1" lang="ko-KR" altLang="en-US" dirty="0" smtClean="0">
                <a:solidFill>
                  <a:schemeClr val="tx1"/>
                </a:solidFill>
              </a:rPr>
              <a:t>으로 사용</a:t>
            </a:r>
            <a:endParaRPr kumimoji="1"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설명선 2[L] 13"/>
          <p:cNvSpPr/>
          <p:nvPr/>
        </p:nvSpPr>
        <p:spPr>
          <a:xfrm>
            <a:off x="-2623278" y="1907419"/>
            <a:ext cx="3867462" cy="1113099"/>
          </a:xfrm>
          <a:prstGeom prst="borderCallout2">
            <a:avLst>
              <a:gd name="adj1" fmla="val 24137"/>
              <a:gd name="adj2" fmla="val 102069"/>
              <a:gd name="adj3" fmla="val 64538"/>
              <a:gd name="adj4" fmla="val 109869"/>
              <a:gd name="adj5" fmla="val 77367"/>
              <a:gd name="adj6" fmla="val 14145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내부의 </a:t>
            </a:r>
            <a:r>
              <a:rPr kumimoji="1" lang="en-US" altLang="ko-KR" dirty="0" smtClean="0">
                <a:solidFill>
                  <a:schemeClr val="tx1"/>
                </a:solidFill>
              </a:rPr>
              <a:t>component</a:t>
            </a:r>
            <a:r>
              <a:rPr kumimoji="1" lang="ko-KR" altLang="en-US" dirty="0" smtClean="0">
                <a:solidFill>
                  <a:schemeClr val="tx1"/>
                </a:solidFill>
              </a:rPr>
              <a:t>들은 키보드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위</a:t>
            </a:r>
            <a:r>
              <a:rPr kumimoji="1" lang="en-US" altLang="ko-KR" dirty="0" smtClean="0">
                <a:solidFill>
                  <a:schemeClr val="tx1"/>
                </a:solidFill>
              </a:rPr>
              <a:t>,</a:t>
            </a:r>
            <a:r>
              <a:rPr kumimoji="1" lang="ko-KR" altLang="en-US" dirty="0" smtClean="0">
                <a:solidFill>
                  <a:schemeClr val="tx1"/>
                </a:solidFill>
              </a:rPr>
              <a:t> 아래로 이동 조작이 가능하고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엔터키를 통해 실행 가능</a:t>
            </a:r>
            <a:endParaRPr kumimoji="1"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설명선 2[L] 15"/>
          <p:cNvSpPr/>
          <p:nvPr/>
        </p:nvSpPr>
        <p:spPr>
          <a:xfrm>
            <a:off x="-1663908" y="628695"/>
            <a:ext cx="2908092" cy="1113099"/>
          </a:xfrm>
          <a:prstGeom prst="borderCallout2">
            <a:avLst>
              <a:gd name="adj1" fmla="val 24137"/>
              <a:gd name="adj2" fmla="val 108162"/>
              <a:gd name="adj3" fmla="val 30870"/>
              <a:gd name="adj4" fmla="val 117354"/>
              <a:gd name="adj5" fmla="val 72099"/>
              <a:gd name="adj6" fmla="val 12817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현재 선택된 </a:t>
            </a:r>
            <a:r>
              <a:rPr kumimoji="1" lang="en-US" altLang="ko-KR" dirty="0" smtClean="0">
                <a:solidFill>
                  <a:schemeClr val="tx1"/>
                </a:solidFill>
              </a:rPr>
              <a:t>component</a:t>
            </a:r>
            <a:r>
              <a:rPr kumimoji="1" lang="ko-KR" altLang="en-US" dirty="0" smtClean="0">
                <a:solidFill>
                  <a:schemeClr val="tx1"/>
                </a:solidFill>
              </a:rPr>
              <a:t>에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별도 이미지로 표시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설명선 2[L] 20"/>
          <p:cNvSpPr/>
          <p:nvPr/>
        </p:nvSpPr>
        <p:spPr>
          <a:xfrm>
            <a:off x="-2623278" y="4453963"/>
            <a:ext cx="3867462" cy="1113099"/>
          </a:xfrm>
          <a:prstGeom prst="borderCallout2">
            <a:avLst>
              <a:gd name="adj1" fmla="val 40297"/>
              <a:gd name="adj2" fmla="val 103619"/>
              <a:gd name="adj3" fmla="val -18958"/>
              <a:gd name="adj4" fmla="val 113583"/>
              <a:gd name="adj5" fmla="val -1118"/>
              <a:gd name="adj6" fmla="val 135554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맑은고딕 </a:t>
            </a:r>
            <a:r>
              <a:rPr kumimoji="1" lang="en-US" altLang="ko-KR" dirty="0" smtClean="0">
                <a:solidFill>
                  <a:schemeClr val="tx1"/>
                </a:solidFill>
              </a:rPr>
              <a:t>10pt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dirty="0" smtClean="0">
                <a:solidFill>
                  <a:schemeClr val="tx1"/>
                </a:solidFill>
              </a:rPr>
              <a:t>/</a:t>
            </a:r>
            <a:r>
              <a:rPr kumimoji="1" lang="ko-KR" altLang="en-US" dirty="0" smtClean="0">
                <a:solidFill>
                  <a:schemeClr val="tx1"/>
                </a:solidFill>
              </a:rPr>
              <a:t> 중앙정렬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en-US" altLang="ko-KR" dirty="0" smtClean="0">
                <a:solidFill>
                  <a:schemeClr val="tx1"/>
                </a:solidFill>
              </a:rPr>
              <a:t>R</a:t>
            </a:r>
            <a:r>
              <a:rPr kumimoji="1" lang="mr-IN" altLang="ko-KR" dirty="0" err="1" smtClean="0">
                <a:solidFill>
                  <a:schemeClr val="tx1"/>
                </a:solidFill>
              </a:rPr>
              <a:t>gb</a:t>
            </a:r>
            <a:r>
              <a:rPr kumimoji="1" lang="en-US" altLang="ko-KR" dirty="0">
                <a:solidFill>
                  <a:schemeClr val="tx1"/>
                </a:solidFill>
              </a:rPr>
              <a:t>a</a:t>
            </a:r>
            <a:r>
              <a:rPr kumimoji="1" lang="mr-IN" altLang="ko-KR" dirty="0" smtClean="0">
                <a:solidFill>
                  <a:schemeClr val="tx1"/>
                </a:solidFill>
              </a:rPr>
              <a:t>(0,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mr-IN" altLang="ko-KR" dirty="0" smtClean="0">
                <a:solidFill>
                  <a:schemeClr val="tx1"/>
                </a:solidFill>
              </a:rPr>
              <a:t>0,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mr-IN" altLang="ko-KR" dirty="0" smtClean="0">
                <a:solidFill>
                  <a:schemeClr val="tx1"/>
                </a:solidFill>
              </a:rPr>
              <a:t>0</a:t>
            </a:r>
            <a:r>
              <a:rPr kumimoji="1" lang="en-US" altLang="ko-KR" dirty="0" smtClean="0">
                <a:solidFill>
                  <a:schemeClr val="tx1"/>
                </a:solidFill>
              </a:rPr>
              <a:t>, 100</a:t>
            </a:r>
            <a:r>
              <a:rPr kumimoji="1" lang="mr-IN" altLang="ko-KR" dirty="0" smtClean="0">
                <a:solidFill>
                  <a:schemeClr val="tx1"/>
                </a:solidFill>
              </a:rPr>
              <a:t>)</a:t>
            </a:r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en-US" altLang="ko-KR" dirty="0" err="1" smtClean="0">
                <a:solidFill>
                  <a:schemeClr val="tx1"/>
                </a:solidFill>
              </a:rPr>
              <a:t>npcInfo</a:t>
            </a:r>
            <a:r>
              <a:rPr kumimoji="1" lang="ko-KR" altLang="en-US" dirty="0" smtClean="0">
                <a:solidFill>
                  <a:schemeClr val="tx1"/>
                </a:solidFill>
              </a:rPr>
              <a:t>의 </a:t>
            </a:r>
            <a:r>
              <a:rPr kumimoji="1" lang="en-US" altLang="ko-KR" dirty="0" err="1" smtClean="0">
                <a:solidFill>
                  <a:schemeClr val="tx1"/>
                </a:solidFill>
              </a:rPr>
              <a:t>firstName</a:t>
            </a:r>
            <a:r>
              <a:rPr kumimoji="1" lang="en-US" altLang="ko-KR" dirty="0" smtClean="0">
                <a:solidFill>
                  <a:schemeClr val="tx1"/>
                </a:solidFill>
              </a:rPr>
              <a:t>, </a:t>
            </a:r>
            <a:r>
              <a:rPr kumimoji="1" lang="en-US" altLang="ko-KR" dirty="0" err="1" smtClean="0">
                <a:solidFill>
                  <a:schemeClr val="tx1"/>
                </a:solidFill>
              </a:rPr>
              <a:t>secondName</a:t>
            </a:r>
            <a:endParaRPr kumimoji="1"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2" name="설명선 2[L] 21"/>
          <p:cNvSpPr/>
          <p:nvPr/>
        </p:nvSpPr>
        <p:spPr>
          <a:xfrm>
            <a:off x="-2623278" y="5727235"/>
            <a:ext cx="3867462" cy="1113099"/>
          </a:xfrm>
          <a:prstGeom prst="borderCallout2">
            <a:avLst>
              <a:gd name="adj1" fmla="val 40297"/>
              <a:gd name="adj2" fmla="val 103619"/>
              <a:gd name="adj3" fmla="val -18958"/>
              <a:gd name="adj4" fmla="val 113583"/>
              <a:gd name="adj5" fmla="val -1118"/>
              <a:gd name="adj6" fmla="val 135554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맑은고딕 </a:t>
            </a:r>
            <a:r>
              <a:rPr kumimoji="1" lang="en-US" altLang="ko-KR" dirty="0" smtClean="0">
                <a:solidFill>
                  <a:schemeClr val="tx1"/>
                </a:solidFill>
              </a:rPr>
              <a:t>10pt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dirty="0" smtClean="0">
                <a:solidFill>
                  <a:schemeClr val="tx1"/>
                </a:solidFill>
              </a:rPr>
              <a:t>/</a:t>
            </a:r>
            <a:r>
              <a:rPr kumimoji="1" lang="ko-KR" altLang="en-US" dirty="0" smtClean="0">
                <a:solidFill>
                  <a:schemeClr val="tx1"/>
                </a:solidFill>
              </a:rPr>
              <a:t> 좌측 정렬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en-US" altLang="ko-KR" dirty="0" smtClean="0">
                <a:solidFill>
                  <a:schemeClr val="tx1"/>
                </a:solidFill>
              </a:rPr>
              <a:t>R</a:t>
            </a:r>
            <a:r>
              <a:rPr kumimoji="1" lang="mr-IN" altLang="ko-KR" dirty="0" err="1" smtClean="0">
                <a:solidFill>
                  <a:schemeClr val="tx1"/>
                </a:solidFill>
              </a:rPr>
              <a:t>gb</a:t>
            </a:r>
            <a:r>
              <a:rPr kumimoji="1" lang="en-US" altLang="ko-KR" dirty="0">
                <a:solidFill>
                  <a:schemeClr val="tx1"/>
                </a:solidFill>
              </a:rPr>
              <a:t>a</a:t>
            </a:r>
            <a:r>
              <a:rPr kumimoji="1" lang="mr-IN" altLang="ko-KR" dirty="0" smtClean="0">
                <a:solidFill>
                  <a:schemeClr val="tx1"/>
                </a:solidFill>
              </a:rPr>
              <a:t>(0,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mr-IN" altLang="ko-KR" dirty="0" smtClean="0">
                <a:solidFill>
                  <a:schemeClr val="tx1"/>
                </a:solidFill>
              </a:rPr>
              <a:t>0,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mr-IN" altLang="ko-KR" dirty="0" smtClean="0">
                <a:solidFill>
                  <a:schemeClr val="tx1"/>
                </a:solidFill>
              </a:rPr>
              <a:t>0</a:t>
            </a:r>
            <a:r>
              <a:rPr kumimoji="1" lang="en-US" altLang="ko-KR" dirty="0" smtClean="0">
                <a:solidFill>
                  <a:schemeClr val="tx1"/>
                </a:solidFill>
              </a:rPr>
              <a:t>, 100</a:t>
            </a:r>
            <a:r>
              <a:rPr kumimoji="1" lang="mr-IN" altLang="ko-KR" dirty="0" smtClean="0">
                <a:solidFill>
                  <a:schemeClr val="tx1"/>
                </a:solidFill>
              </a:rPr>
              <a:t>)</a:t>
            </a:r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en-US" altLang="ko-KR" dirty="0" err="1" smtClean="0">
                <a:solidFill>
                  <a:schemeClr val="tx1"/>
                </a:solidFill>
              </a:rPr>
              <a:t>npcInfo</a:t>
            </a:r>
            <a:r>
              <a:rPr kumimoji="1" lang="ko-KR" altLang="en-US" dirty="0" smtClean="0">
                <a:solidFill>
                  <a:schemeClr val="tx1"/>
                </a:solidFill>
              </a:rPr>
              <a:t>에 따른 </a:t>
            </a:r>
            <a:r>
              <a:rPr kumimoji="1" lang="en-US" altLang="ko-KR" dirty="0" err="1" smtClean="0">
                <a:solidFill>
                  <a:schemeClr val="tx1"/>
                </a:solidFill>
              </a:rPr>
              <a:t>basicChat</a:t>
            </a:r>
            <a:r>
              <a:rPr kumimoji="1" lang="ko-KR" altLang="en-US" dirty="0" smtClean="0">
                <a:solidFill>
                  <a:schemeClr val="tx1"/>
                </a:solidFill>
              </a:rPr>
              <a:t>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en-US" altLang="ko-KR" dirty="0" err="1" smtClean="0">
                <a:solidFill>
                  <a:schemeClr val="tx1"/>
                </a:solidFill>
              </a:rPr>
              <a:t>Npcscript</a:t>
            </a:r>
            <a:r>
              <a:rPr kumimoji="1" lang="ko-KR" altLang="en-US" dirty="0" smtClean="0">
                <a:solidFill>
                  <a:schemeClr val="tx1"/>
                </a:solidFill>
              </a:rPr>
              <a:t> 값 사용</a:t>
            </a:r>
            <a:endParaRPr kumimoji="1"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4" name="설명선 2[L] 23"/>
          <p:cNvSpPr/>
          <p:nvPr/>
        </p:nvSpPr>
        <p:spPr>
          <a:xfrm>
            <a:off x="5586944" y="-644578"/>
            <a:ext cx="3867462" cy="1113099"/>
          </a:xfrm>
          <a:prstGeom prst="borderCallout2">
            <a:avLst>
              <a:gd name="adj1" fmla="val 126033"/>
              <a:gd name="adj2" fmla="val 3984"/>
              <a:gd name="adj3" fmla="val 283627"/>
              <a:gd name="adj4" fmla="val -20520"/>
              <a:gd name="adj5" fmla="val 309583"/>
              <a:gd name="adj6" fmla="val -5010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 smtClean="0">
                <a:solidFill>
                  <a:schemeClr val="tx1"/>
                </a:solidFill>
              </a:rPr>
              <a:t>Component</a:t>
            </a:r>
            <a:r>
              <a:rPr kumimoji="1" lang="ko-KR" altLang="en-US" dirty="0" smtClean="0">
                <a:solidFill>
                  <a:schemeClr val="tx1"/>
                </a:solidFill>
              </a:rPr>
              <a:t>가 많을 경우 나가기 버튼 부분을 제외한 </a:t>
            </a:r>
            <a:r>
              <a:rPr kumimoji="1" lang="en-US" altLang="ko-KR" dirty="0" smtClean="0">
                <a:solidFill>
                  <a:schemeClr val="tx1"/>
                </a:solidFill>
              </a:rPr>
              <a:t>component</a:t>
            </a:r>
            <a:r>
              <a:rPr kumimoji="1" lang="ko-KR" altLang="en-US" dirty="0" smtClean="0">
                <a:solidFill>
                  <a:schemeClr val="tx1"/>
                </a:solidFill>
              </a:rPr>
              <a:t>부분에서만 상하단 스크롤링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72639" y="1471748"/>
            <a:ext cx="2020389" cy="487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6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0700" y="393700"/>
            <a:ext cx="11150600" cy="60706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28203" y="2702373"/>
            <a:ext cx="935595" cy="14532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플레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이어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68167" y="1236382"/>
            <a:ext cx="935595" cy="14532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NPC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33028" y="764259"/>
            <a:ext cx="2328729" cy="31627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53140" y="764259"/>
            <a:ext cx="3060187" cy="43323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NPC portrait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33028" y="4416872"/>
            <a:ext cx="8325944" cy="18188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안녕하세요 내 이름은 대마법사 창섭이에요</a:t>
            </a:r>
            <a:r>
              <a:rPr kumimoji="1"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새로운 세상에 오신걸 환영해요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3092" y="4155625"/>
            <a:ext cx="2515405" cy="61408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NPC</a:t>
            </a:r>
            <a:r>
              <a:rPr kumimoji="1" lang="ko-KR" altLang="en-US" dirty="0" smtClean="0">
                <a:solidFill>
                  <a:schemeClr val="tx1"/>
                </a:solidFill>
              </a:rPr>
              <a:t> 이름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44767" y="874831"/>
            <a:ext cx="2125463" cy="23269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44767" y="3302809"/>
            <a:ext cx="2125463" cy="4997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20004" y="2062833"/>
            <a:ext cx="1961342" cy="4276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component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20004" y="942359"/>
            <a:ext cx="1961342" cy="4276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 smtClean="0">
                <a:solidFill>
                  <a:schemeClr val="tx1"/>
                </a:solidFill>
              </a:rPr>
              <a:t>    </a:t>
            </a:r>
            <a:r>
              <a:rPr kumimoji="1" lang="ko-KR" altLang="en-US" sz="1400" dirty="0" smtClean="0">
                <a:solidFill>
                  <a:schemeClr val="tx1"/>
                </a:solidFill>
              </a:rPr>
              <a:t>서글피 우는 꽃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20004" y="1500422"/>
            <a:ext cx="1961342" cy="4276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component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20004" y="3364564"/>
            <a:ext cx="1961342" cy="3709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나가기</a:t>
            </a:r>
            <a:r>
              <a:rPr kumimoji="1" lang="en-US" altLang="ko-KR" dirty="0" smtClean="0">
                <a:solidFill>
                  <a:schemeClr val="tx1"/>
                </a:solidFill>
              </a:rPr>
              <a:t>(ESC)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86" b="92529" l="9639" r="89157">
                        <a14:foregroundMark x1="40361" y1="66667" x2="38554" y2="758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0074" y="947989"/>
            <a:ext cx="226035" cy="473857"/>
          </a:xfrm>
          <a:prstGeom prst="rect">
            <a:avLst/>
          </a:prstGeom>
        </p:spPr>
      </p:pic>
      <p:sp>
        <p:nvSpPr>
          <p:cNvPr id="19" name="설명선 2[L] 18"/>
          <p:cNvSpPr/>
          <p:nvPr/>
        </p:nvSpPr>
        <p:spPr>
          <a:xfrm>
            <a:off x="5038998" y="2276647"/>
            <a:ext cx="3867462" cy="1650377"/>
          </a:xfrm>
          <a:prstGeom prst="borderCallout2">
            <a:avLst>
              <a:gd name="adj1" fmla="val 1424"/>
              <a:gd name="adj2" fmla="val -4992"/>
              <a:gd name="adj3" fmla="val -58475"/>
              <a:gd name="adj4" fmla="val -14815"/>
              <a:gd name="adj5" fmla="val -74857"/>
              <a:gd name="adj6" fmla="val -3244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맑은고딕 </a:t>
            </a:r>
            <a:r>
              <a:rPr kumimoji="1" lang="en-US" altLang="ko-KR" dirty="0" smtClean="0">
                <a:solidFill>
                  <a:schemeClr val="tx1"/>
                </a:solidFill>
              </a:rPr>
              <a:t>10pt</a:t>
            </a:r>
          </a:p>
          <a:p>
            <a:r>
              <a:rPr kumimoji="1" lang="en-US" altLang="ko-KR" dirty="0" smtClean="0">
                <a:solidFill>
                  <a:schemeClr val="tx1"/>
                </a:solidFill>
              </a:rPr>
              <a:t>R</a:t>
            </a:r>
            <a:r>
              <a:rPr kumimoji="1" lang="mr-IN" altLang="ko-KR" dirty="0" err="1" smtClean="0">
                <a:solidFill>
                  <a:schemeClr val="tx1"/>
                </a:solidFill>
              </a:rPr>
              <a:t>gb</a:t>
            </a:r>
            <a:r>
              <a:rPr kumimoji="1" lang="en-US" altLang="ko-KR" dirty="0">
                <a:solidFill>
                  <a:schemeClr val="tx1"/>
                </a:solidFill>
              </a:rPr>
              <a:t>a</a:t>
            </a:r>
            <a:r>
              <a:rPr kumimoji="1" lang="mr-IN" altLang="ko-KR" dirty="0" smtClean="0">
                <a:solidFill>
                  <a:schemeClr val="tx1"/>
                </a:solidFill>
              </a:rPr>
              <a:t>(0,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mr-IN" altLang="ko-KR" dirty="0" smtClean="0">
                <a:solidFill>
                  <a:schemeClr val="tx1"/>
                </a:solidFill>
              </a:rPr>
              <a:t>0,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mr-IN" altLang="ko-KR" dirty="0" smtClean="0">
                <a:solidFill>
                  <a:schemeClr val="tx1"/>
                </a:solidFill>
              </a:rPr>
              <a:t>0</a:t>
            </a:r>
            <a:r>
              <a:rPr kumimoji="1" lang="en-US" altLang="ko-KR" dirty="0" smtClean="0">
                <a:solidFill>
                  <a:schemeClr val="tx1"/>
                </a:solidFill>
              </a:rPr>
              <a:t>, 100</a:t>
            </a:r>
            <a:r>
              <a:rPr kumimoji="1" lang="mr-IN" altLang="ko-KR" dirty="0" smtClean="0">
                <a:solidFill>
                  <a:schemeClr val="tx1"/>
                </a:solidFill>
              </a:rPr>
              <a:t>)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퀘스트를 최상단으로 표기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내용은 </a:t>
            </a:r>
            <a:r>
              <a:rPr kumimoji="1" lang="en-US" altLang="ko-KR" dirty="0" err="1" smtClean="0">
                <a:solidFill>
                  <a:schemeClr val="tx1"/>
                </a:solidFill>
              </a:rPr>
              <a:t>mainquest</a:t>
            </a:r>
            <a:r>
              <a:rPr kumimoji="1" lang="ko-KR" altLang="en-US" dirty="0" smtClean="0">
                <a:solidFill>
                  <a:schemeClr val="tx1"/>
                </a:solidFill>
              </a:rPr>
              <a:t> 테이블의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en-US" altLang="ko-KR" dirty="0" err="1" smtClean="0">
                <a:solidFill>
                  <a:schemeClr val="tx1"/>
                </a:solidFill>
              </a:rPr>
              <a:t>questName</a:t>
            </a:r>
            <a:r>
              <a:rPr kumimoji="1" lang="en-US" altLang="ko-KR" dirty="0" smtClean="0">
                <a:solidFill>
                  <a:schemeClr val="tx1"/>
                </a:solidFill>
              </a:rPr>
              <a:t>. </a:t>
            </a:r>
            <a:r>
              <a:rPr kumimoji="1" lang="ko-KR" altLang="en-US" dirty="0" smtClean="0">
                <a:solidFill>
                  <a:schemeClr val="tx1"/>
                </a:solidFill>
              </a:rPr>
              <a:t>내용 사용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13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0700" y="393700"/>
            <a:ext cx="11150600" cy="60706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28203" y="2702373"/>
            <a:ext cx="935595" cy="14532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플레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이어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68167" y="1236382"/>
            <a:ext cx="935595" cy="14532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NPC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33028" y="764259"/>
            <a:ext cx="2328729" cy="31627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53140" y="764259"/>
            <a:ext cx="3060187" cy="43323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NPC portrait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33028" y="4416872"/>
            <a:ext cx="8325944" cy="18188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안녕하세요 내 이름은 대마법사 창섭이에요</a:t>
            </a:r>
            <a:r>
              <a:rPr kumimoji="1"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새로운 세상에 오신걸 환영해요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3092" y="4155625"/>
            <a:ext cx="2515405" cy="61408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NPC</a:t>
            </a:r>
            <a:r>
              <a:rPr kumimoji="1" lang="ko-KR" altLang="en-US" dirty="0" smtClean="0">
                <a:solidFill>
                  <a:schemeClr val="tx1"/>
                </a:solidFill>
              </a:rPr>
              <a:t> 이름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44767" y="874831"/>
            <a:ext cx="2125463" cy="23269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44767" y="3302809"/>
            <a:ext cx="2125463" cy="4997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20004" y="2062833"/>
            <a:ext cx="1961342" cy="4276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component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20004" y="942359"/>
            <a:ext cx="1961342" cy="4276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 smtClean="0">
                <a:solidFill>
                  <a:schemeClr val="tx1"/>
                </a:solidFill>
              </a:rPr>
              <a:t>    </a:t>
            </a:r>
            <a:r>
              <a:rPr kumimoji="1" lang="ko-KR" altLang="en-US" sz="1400" dirty="0" smtClean="0">
                <a:solidFill>
                  <a:schemeClr val="tx1"/>
                </a:solidFill>
              </a:rPr>
              <a:t>서글피 우는 꽃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20004" y="1500422"/>
            <a:ext cx="1961342" cy="4276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component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20004" y="3364564"/>
            <a:ext cx="1961342" cy="3709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나가기</a:t>
            </a:r>
            <a:r>
              <a:rPr kumimoji="1" lang="en-US" altLang="ko-KR" dirty="0" smtClean="0">
                <a:solidFill>
                  <a:schemeClr val="tx1"/>
                </a:solidFill>
              </a:rPr>
              <a:t>(ESC)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설명선 2[L] 18"/>
          <p:cNvSpPr/>
          <p:nvPr/>
        </p:nvSpPr>
        <p:spPr>
          <a:xfrm>
            <a:off x="5038998" y="2276648"/>
            <a:ext cx="4262460" cy="1026162"/>
          </a:xfrm>
          <a:prstGeom prst="borderCallout2">
            <a:avLst>
              <a:gd name="adj1" fmla="val 1424"/>
              <a:gd name="adj2" fmla="val -4992"/>
              <a:gd name="adj3" fmla="val -58475"/>
              <a:gd name="adj4" fmla="val -14815"/>
              <a:gd name="adj5" fmla="val -74857"/>
              <a:gd name="adj6" fmla="val -3244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회색 느낌표 이미지로 변경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해당 퀘스트 </a:t>
            </a:r>
            <a:r>
              <a:rPr kumimoji="1" lang="en-US" altLang="ko-KR" dirty="0" smtClean="0">
                <a:solidFill>
                  <a:schemeClr val="tx1"/>
                </a:solidFill>
              </a:rPr>
              <a:t>component</a:t>
            </a:r>
            <a:r>
              <a:rPr kumimoji="1" lang="ko-KR" altLang="en-US" dirty="0" smtClean="0">
                <a:solidFill>
                  <a:schemeClr val="tx1"/>
                </a:solidFill>
              </a:rPr>
              <a:t>로 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진입할 수 없음</a:t>
            </a:r>
            <a:r>
              <a:rPr kumimoji="1" lang="en-US" altLang="ko-KR" dirty="0" smtClean="0">
                <a:solidFill>
                  <a:schemeClr val="tx1"/>
                </a:solidFill>
              </a:rPr>
              <a:t>.</a:t>
            </a:r>
            <a:r>
              <a:rPr kumimoji="1" lang="ko-KR" altLang="en-US" dirty="0" smtClean="0">
                <a:solidFill>
                  <a:schemeClr val="tx1"/>
                </a:solidFill>
              </a:rPr>
              <a:t> 진입 시도해도 무반응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86" b="92529" l="9639" r="89157">
                        <a14:foregroundMark x1="40361" y1="66667" x2="38554" y2="75862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0074" y="947989"/>
            <a:ext cx="226035" cy="4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2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0700" y="393700"/>
            <a:ext cx="11150600" cy="60706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628203" y="2702373"/>
            <a:ext cx="935595" cy="14532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플레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이어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68167" y="1236382"/>
            <a:ext cx="935595" cy="14532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NPC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33028" y="764259"/>
            <a:ext cx="2328729" cy="3647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53140" y="764259"/>
            <a:ext cx="3060187" cy="43323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NPC portrait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33028" y="4897998"/>
            <a:ext cx="8325944" cy="13377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ko-KR" sz="700" dirty="0" smtClean="0">
              <a:solidFill>
                <a:schemeClr val="tx1"/>
              </a:solidFill>
            </a:endParaRPr>
          </a:p>
          <a:p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안녕하세요</a:t>
            </a:r>
            <a:r>
              <a:rPr kumimoji="1" lang="en-US" altLang="ko-KR" dirty="0" smtClean="0">
                <a:solidFill>
                  <a:schemeClr val="tx1"/>
                </a:solidFill>
              </a:rPr>
              <a:t>?</a:t>
            </a:r>
            <a:r>
              <a:rPr kumimoji="1" lang="ko-KR" altLang="en-US" dirty="0" smtClean="0">
                <a:solidFill>
                  <a:schemeClr val="tx1"/>
                </a:solidFill>
              </a:rPr>
              <a:t> 전 이 마을의 사냥꾼인 김형준이라고 해요</a:t>
            </a:r>
            <a:r>
              <a:rPr kumimoji="1"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보아하니 사냥은 처음인 것 같은데 참새라도 잡아보는건 어떤가요</a:t>
            </a:r>
            <a:r>
              <a:rPr kumimoji="1" lang="en-US" altLang="ko-KR" dirty="0" smtClean="0">
                <a:solidFill>
                  <a:schemeClr val="tx1"/>
                </a:solidFill>
              </a:rPr>
              <a:t>?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3092" y="4640310"/>
            <a:ext cx="2515405" cy="61408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NPC</a:t>
            </a:r>
            <a:r>
              <a:rPr kumimoji="1" lang="ko-KR" altLang="en-US" dirty="0" smtClean="0">
                <a:solidFill>
                  <a:schemeClr val="tx1"/>
                </a:solidFill>
              </a:rPr>
              <a:t> 이름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44767" y="874832"/>
            <a:ext cx="2125463" cy="2476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b="1" dirty="0" smtClean="0">
                <a:solidFill>
                  <a:schemeClr val="tx1"/>
                </a:solidFill>
              </a:rPr>
              <a:t>서글피 우는 꽃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endParaRPr kumimoji="1" lang="en-US" altLang="ko-KR" sz="700" dirty="0" smtClean="0">
              <a:solidFill>
                <a:schemeClr val="tx1"/>
              </a:solidFill>
            </a:endParaRPr>
          </a:p>
          <a:p>
            <a:r>
              <a:rPr kumimoji="1" lang="ko-KR" altLang="en-US" sz="1400" dirty="0" smtClean="0">
                <a:solidFill>
                  <a:schemeClr val="tx1"/>
                </a:solidFill>
              </a:rPr>
              <a:t>꽃이 서글퍼서 으앙으앙울어요</a:t>
            </a:r>
            <a:endParaRPr kumimoji="1" lang="en-US" altLang="ko-KR" sz="1400" dirty="0" smtClean="0">
              <a:solidFill>
                <a:schemeClr val="tx1"/>
              </a:solidFill>
            </a:endParaRP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조건</a:t>
            </a:r>
            <a:endParaRPr kumimoji="1" lang="en-US" altLang="ko-KR" sz="1100" dirty="0" smtClean="0">
              <a:solidFill>
                <a:schemeClr val="tx1"/>
              </a:solidFill>
            </a:endParaRPr>
          </a:p>
          <a:p>
            <a:r>
              <a:rPr kumimoji="1" lang="ko-KR" altLang="en-US" sz="1100" dirty="0" smtClean="0">
                <a:solidFill>
                  <a:schemeClr val="tx1"/>
                </a:solidFill>
              </a:rPr>
              <a:t>참새 </a:t>
            </a:r>
            <a:r>
              <a:rPr kumimoji="1" lang="en-US" altLang="ko-KR" sz="1100" dirty="0" smtClean="0">
                <a:solidFill>
                  <a:schemeClr val="tx1"/>
                </a:solidFill>
              </a:rPr>
              <a:t>6</a:t>
            </a:r>
            <a:r>
              <a:rPr kumimoji="1" lang="ko-KR" altLang="en-US" sz="1100" dirty="0" smtClean="0">
                <a:solidFill>
                  <a:schemeClr val="tx1"/>
                </a:solidFill>
              </a:rPr>
              <a:t>마리를 사냥하세요</a:t>
            </a:r>
            <a:endParaRPr kumimoji="1" lang="en-US" altLang="ko-KR" sz="1100" dirty="0" smtClean="0">
              <a:solidFill>
                <a:schemeClr val="tx1"/>
              </a:solidFill>
            </a:endParaRPr>
          </a:p>
          <a:p>
            <a:endParaRPr kumimoji="1" lang="en-US" altLang="ko-KR" sz="700" dirty="0" smtClean="0">
              <a:solidFill>
                <a:schemeClr val="tx1"/>
              </a:solidFill>
            </a:endParaRPr>
          </a:p>
          <a:p>
            <a:pPr algn="dist"/>
            <a:r>
              <a:rPr kumimoji="1" lang="ko-KR" altLang="en-US" dirty="0" smtClean="0">
                <a:solidFill>
                  <a:schemeClr val="tx1"/>
                </a:solidFill>
              </a:rPr>
              <a:t>보상          </a:t>
            </a:r>
            <a:r>
              <a:rPr kumimoji="1" lang="en-US" altLang="ko-KR" sz="1400" dirty="0" smtClean="0">
                <a:solidFill>
                  <a:schemeClr val="tx1"/>
                </a:solidFill>
              </a:rPr>
              <a:t>00</a:t>
            </a:r>
            <a:r>
              <a:rPr kumimoji="1" lang="ko-KR" altLang="en-US" sz="1400" dirty="0" smtClean="0">
                <a:solidFill>
                  <a:schemeClr val="tx1"/>
                </a:solidFill>
              </a:rPr>
              <a:t>골드</a:t>
            </a:r>
            <a:endParaRPr kumimoji="1"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44767" y="3418209"/>
            <a:ext cx="2125463" cy="8790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20004" y="3859238"/>
            <a:ext cx="1961342" cy="3709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나가기</a:t>
            </a:r>
            <a:r>
              <a:rPr kumimoji="1" lang="en-US" altLang="ko-KR" dirty="0" smtClean="0">
                <a:solidFill>
                  <a:schemeClr val="tx1"/>
                </a:solidFill>
              </a:rPr>
              <a:t>(ESC)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43092" y="2787445"/>
            <a:ext cx="441082" cy="446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651537" y="2787445"/>
            <a:ext cx="441082" cy="446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120004" y="3499131"/>
            <a:ext cx="910579" cy="2930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거절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70767" y="3499131"/>
            <a:ext cx="910579" cy="2930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수락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오른쪽 화살표[R] 10"/>
          <p:cNvSpPr/>
          <p:nvPr/>
        </p:nvSpPr>
        <p:spPr>
          <a:xfrm>
            <a:off x="9170127" y="5467216"/>
            <a:ext cx="886446" cy="68099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NEXT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4489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0700" y="286610"/>
            <a:ext cx="11150600" cy="617769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628203" y="2676737"/>
            <a:ext cx="935595" cy="14788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플레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이어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68167" y="1210746"/>
            <a:ext cx="935595" cy="14788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NPC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33028" y="699915"/>
            <a:ext cx="2328729" cy="371179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53140" y="687833"/>
            <a:ext cx="3060187" cy="44088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NPC portrait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33028" y="4874400"/>
            <a:ext cx="8325944" cy="13612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ko-KR" sz="700" dirty="0" smtClean="0">
              <a:solidFill>
                <a:schemeClr val="tx1"/>
              </a:solidFill>
            </a:endParaRPr>
          </a:p>
          <a:p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안녕하세요</a:t>
            </a:r>
            <a:r>
              <a:rPr kumimoji="1" lang="en-US" altLang="ko-KR" dirty="0" smtClean="0">
                <a:solidFill>
                  <a:schemeClr val="tx1"/>
                </a:solidFill>
              </a:rPr>
              <a:t>?</a:t>
            </a:r>
            <a:r>
              <a:rPr kumimoji="1" lang="ko-KR" altLang="en-US" dirty="0" smtClean="0">
                <a:solidFill>
                  <a:schemeClr val="tx1"/>
                </a:solidFill>
              </a:rPr>
              <a:t> 전 이 마을의 사냥꾼인 김형준이라고 해요</a:t>
            </a:r>
            <a:r>
              <a:rPr kumimoji="1"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보아하니 사냥은 처음인 것 같은데 참새라도 잡아보는건 어떤가요</a:t>
            </a:r>
            <a:r>
              <a:rPr kumimoji="1" lang="en-US" altLang="ko-KR" dirty="0" smtClean="0">
                <a:solidFill>
                  <a:schemeClr val="tx1"/>
                </a:solidFill>
              </a:rPr>
              <a:t>?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3092" y="4629478"/>
            <a:ext cx="2515405" cy="62491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NPC</a:t>
            </a:r>
            <a:r>
              <a:rPr kumimoji="1" lang="ko-KR" altLang="en-US" dirty="0" smtClean="0">
                <a:solidFill>
                  <a:schemeClr val="tx1"/>
                </a:solidFill>
              </a:rPr>
              <a:t> 이름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44767" y="831149"/>
            <a:ext cx="2125463" cy="25199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b="1" dirty="0" smtClean="0">
                <a:solidFill>
                  <a:schemeClr val="tx1"/>
                </a:solidFill>
              </a:rPr>
              <a:t>서글피 우는 꽃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endParaRPr kumimoji="1" lang="en-US" altLang="ko-KR" sz="700" dirty="0" smtClean="0">
              <a:solidFill>
                <a:schemeClr val="tx1"/>
              </a:solidFill>
            </a:endParaRPr>
          </a:p>
          <a:p>
            <a:r>
              <a:rPr kumimoji="1" lang="ko-KR" altLang="en-US" sz="1400" dirty="0" smtClean="0">
                <a:solidFill>
                  <a:schemeClr val="tx1"/>
                </a:solidFill>
              </a:rPr>
              <a:t>꽃이 서글퍼서 으앙으앙울어요</a:t>
            </a:r>
            <a:endParaRPr kumimoji="1" lang="en-US" altLang="ko-KR" sz="1400" dirty="0" smtClean="0">
              <a:solidFill>
                <a:schemeClr val="tx1"/>
              </a:solidFill>
            </a:endParaRP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조건</a:t>
            </a:r>
            <a:endParaRPr kumimoji="1" lang="en-US" altLang="ko-KR" sz="1100" dirty="0" smtClean="0">
              <a:solidFill>
                <a:schemeClr val="tx1"/>
              </a:solidFill>
            </a:endParaRPr>
          </a:p>
          <a:p>
            <a:r>
              <a:rPr kumimoji="1" lang="ko-KR" altLang="en-US" sz="1100" dirty="0" smtClean="0">
                <a:solidFill>
                  <a:schemeClr val="tx1"/>
                </a:solidFill>
              </a:rPr>
              <a:t>참새 </a:t>
            </a:r>
            <a:r>
              <a:rPr kumimoji="1" lang="en-US" altLang="ko-KR" sz="1100" dirty="0" smtClean="0">
                <a:solidFill>
                  <a:schemeClr val="tx1"/>
                </a:solidFill>
              </a:rPr>
              <a:t>6</a:t>
            </a:r>
            <a:r>
              <a:rPr kumimoji="1" lang="ko-KR" altLang="en-US" sz="1100" dirty="0" smtClean="0">
                <a:solidFill>
                  <a:schemeClr val="tx1"/>
                </a:solidFill>
              </a:rPr>
              <a:t>마리를 사냥하세요</a:t>
            </a:r>
            <a:endParaRPr kumimoji="1" lang="en-US" altLang="ko-KR" sz="1100" dirty="0" smtClean="0">
              <a:solidFill>
                <a:schemeClr val="tx1"/>
              </a:solidFill>
            </a:endParaRPr>
          </a:p>
          <a:p>
            <a:endParaRPr kumimoji="1" lang="en-US" altLang="ko-KR" sz="700" dirty="0" smtClean="0">
              <a:solidFill>
                <a:schemeClr val="tx1"/>
              </a:solidFill>
            </a:endParaRPr>
          </a:p>
          <a:p>
            <a:pPr algn="dist"/>
            <a:r>
              <a:rPr kumimoji="1" lang="ko-KR" altLang="en-US" dirty="0" smtClean="0">
                <a:solidFill>
                  <a:schemeClr val="tx1"/>
                </a:solidFill>
              </a:rPr>
              <a:t>보상          </a:t>
            </a:r>
            <a:r>
              <a:rPr kumimoji="1" lang="en-US" altLang="ko-KR" sz="1400" dirty="0" smtClean="0">
                <a:solidFill>
                  <a:schemeClr val="tx1"/>
                </a:solidFill>
              </a:rPr>
              <a:t>00</a:t>
            </a:r>
            <a:r>
              <a:rPr kumimoji="1" lang="ko-KR" altLang="en-US" sz="1400" dirty="0" smtClean="0">
                <a:solidFill>
                  <a:schemeClr val="tx1"/>
                </a:solidFill>
              </a:rPr>
              <a:t>골드</a:t>
            </a:r>
            <a:endParaRPr kumimoji="1"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44767" y="3402703"/>
            <a:ext cx="2125463" cy="8945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20004" y="3852696"/>
            <a:ext cx="1961342" cy="3774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나가기</a:t>
            </a:r>
            <a:r>
              <a:rPr kumimoji="1" lang="en-US" altLang="ko-KR" dirty="0" smtClean="0">
                <a:solidFill>
                  <a:schemeClr val="tx1"/>
                </a:solidFill>
              </a:rPr>
              <a:t>(ESC)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43092" y="2779571"/>
            <a:ext cx="441082" cy="454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651537" y="2779571"/>
            <a:ext cx="441082" cy="454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120004" y="3493962"/>
            <a:ext cx="910579" cy="2981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거절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(N)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70767" y="3493962"/>
            <a:ext cx="910579" cy="2981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수락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(Y)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오른쪽 화살표[R] 10"/>
          <p:cNvSpPr/>
          <p:nvPr/>
        </p:nvSpPr>
        <p:spPr>
          <a:xfrm>
            <a:off x="9170127" y="5455203"/>
            <a:ext cx="886446" cy="69300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NEXT</a:t>
            </a:r>
            <a:endParaRPr kumimoji="1" lang="ko-KR" altLang="en-US" sz="1400" dirty="0"/>
          </a:p>
        </p:txBody>
      </p:sp>
      <p:sp>
        <p:nvSpPr>
          <p:cNvPr id="20" name="설명선 2[L] 19"/>
          <p:cNvSpPr/>
          <p:nvPr/>
        </p:nvSpPr>
        <p:spPr>
          <a:xfrm>
            <a:off x="-2797826" y="-394447"/>
            <a:ext cx="3867462" cy="1313475"/>
          </a:xfrm>
          <a:prstGeom prst="borderCallout2">
            <a:avLst>
              <a:gd name="adj1" fmla="val 115641"/>
              <a:gd name="adj2" fmla="val 130271"/>
              <a:gd name="adj3" fmla="val 93720"/>
              <a:gd name="adj4" fmla="val 111598"/>
              <a:gd name="adj5" fmla="val 76161"/>
              <a:gd name="adj6" fmla="val 104844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맑은고딕 </a:t>
            </a:r>
            <a:r>
              <a:rPr kumimoji="1" lang="en-US" altLang="ko-KR" dirty="0" smtClean="0">
                <a:solidFill>
                  <a:schemeClr val="tx1"/>
                </a:solidFill>
              </a:rPr>
              <a:t>12pt</a:t>
            </a:r>
          </a:p>
          <a:p>
            <a:r>
              <a:rPr kumimoji="1" lang="en-US" altLang="ko-KR" dirty="0" smtClean="0">
                <a:solidFill>
                  <a:schemeClr val="tx1"/>
                </a:solidFill>
              </a:rPr>
              <a:t>R</a:t>
            </a:r>
            <a:r>
              <a:rPr kumimoji="1" lang="mr-IN" altLang="ko-KR" dirty="0" err="1" smtClean="0">
                <a:solidFill>
                  <a:schemeClr val="tx1"/>
                </a:solidFill>
              </a:rPr>
              <a:t>gb</a:t>
            </a:r>
            <a:r>
              <a:rPr kumimoji="1" lang="en-US" altLang="ko-KR" dirty="0">
                <a:solidFill>
                  <a:schemeClr val="tx1"/>
                </a:solidFill>
              </a:rPr>
              <a:t>a</a:t>
            </a:r>
            <a:r>
              <a:rPr kumimoji="1" lang="mr-IN" altLang="ko-KR" dirty="0" smtClean="0">
                <a:solidFill>
                  <a:schemeClr val="tx1"/>
                </a:solidFill>
              </a:rPr>
              <a:t>(0,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mr-IN" altLang="ko-KR" dirty="0" smtClean="0">
                <a:solidFill>
                  <a:schemeClr val="tx1"/>
                </a:solidFill>
              </a:rPr>
              <a:t>0,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mr-IN" altLang="ko-KR" dirty="0" smtClean="0">
                <a:solidFill>
                  <a:schemeClr val="tx1"/>
                </a:solidFill>
              </a:rPr>
              <a:t>0</a:t>
            </a:r>
            <a:r>
              <a:rPr kumimoji="1" lang="en-US" altLang="ko-KR" dirty="0" smtClean="0">
                <a:solidFill>
                  <a:schemeClr val="tx1"/>
                </a:solidFill>
              </a:rPr>
              <a:t>, 100</a:t>
            </a:r>
            <a:r>
              <a:rPr kumimoji="1" lang="mr-IN" altLang="ko-KR" dirty="0" smtClean="0">
                <a:solidFill>
                  <a:schemeClr val="tx1"/>
                </a:solidFill>
              </a:rPr>
              <a:t>)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내용은 </a:t>
            </a:r>
            <a:r>
              <a:rPr kumimoji="1" lang="en-US" altLang="ko-KR" dirty="0" err="1" smtClean="0">
                <a:solidFill>
                  <a:schemeClr val="tx1"/>
                </a:solidFill>
              </a:rPr>
              <a:t>mainquest</a:t>
            </a:r>
            <a:r>
              <a:rPr kumimoji="1" lang="ko-KR" altLang="en-US" dirty="0" smtClean="0">
                <a:solidFill>
                  <a:schemeClr val="tx1"/>
                </a:solidFill>
              </a:rPr>
              <a:t> 테이블의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en-US" altLang="ko-KR" dirty="0" err="1" smtClean="0">
                <a:solidFill>
                  <a:schemeClr val="tx1"/>
                </a:solidFill>
              </a:rPr>
              <a:t>questName</a:t>
            </a:r>
            <a:r>
              <a:rPr kumimoji="1" lang="en-US" altLang="ko-KR" dirty="0" smtClean="0">
                <a:solidFill>
                  <a:schemeClr val="tx1"/>
                </a:solidFill>
              </a:rPr>
              <a:t>. </a:t>
            </a:r>
            <a:r>
              <a:rPr kumimoji="1" lang="ko-KR" altLang="en-US" dirty="0" smtClean="0">
                <a:solidFill>
                  <a:schemeClr val="tx1"/>
                </a:solidFill>
              </a:rPr>
              <a:t>내용 사용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설명선 2[L] 20"/>
          <p:cNvSpPr/>
          <p:nvPr/>
        </p:nvSpPr>
        <p:spPr>
          <a:xfrm>
            <a:off x="4373480" y="-103450"/>
            <a:ext cx="2507233" cy="1144425"/>
          </a:xfrm>
          <a:prstGeom prst="borderCallout2">
            <a:avLst>
              <a:gd name="adj1" fmla="val 176952"/>
              <a:gd name="adj2" fmla="val -72162"/>
              <a:gd name="adj3" fmla="val 139411"/>
              <a:gd name="adj4" fmla="val -22496"/>
              <a:gd name="adj5" fmla="val 105588"/>
              <a:gd name="adj6" fmla="val -344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맑은고딕 </a:t>
            </a:r>
            <a:r>
              <a:rPr kumimoji="1" lang="en-US" altLang="ko-KR" dirty="0" smtClean="0">
                <a:solidFill>
                  <a:schemeClr val="tx1"/>
                </a:solidFill>
              </a:rPr>
              <a:t>11pt</a:t>
            </a:r>
          </a:p>
          <a:p>
            <a:r>
              <a:rPr kumimoji="1" lang="en-US" altLang="ko-KR" dirty="0" smtClean="0">
                <a:solidFill>
                  <a:schemeClr val="tx1"/>
                </a:solidFill>
              </a:rPr>
              <a:t>R</a:t>
            </a:r>
            <a:r>
              <a:rPr kumimoji="1" lang="mr-IN" altLang="ko-KR" dirty="0" err="1" smtClean="0">
                <a:solidFill>
                  <a:schemeClr val="tx1"/>
                </a:solidFill>
              </a:rPr>
              <a:t>gb</a:t>
            </a:r>
            <a:r>
              <a:rPr kumimoji="1" lang="en-US" altLang="ko-KR" dirty="0">
                <a:solidFill>
                  <a:schemeClr val="tx1"/>
                </a:solidFill>
              </a:rPr>
              <a:t>a</a:t>
            </a:r>
            <a:r>
              <a:rPr kumimoji="1" lang="mr-IN" altLang="ko-KR" dirty="0" smtClean="0">
                <a:solidFill>
                  <a:schemeClr val="tx1"/>
                </a:solidFill>
              </a:rPr>
              <a:t>(0,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mr-IN" altLang="ko-KR" dirty="0" smtClean="0">
                <a:solidFill>
                  <a:schemeClr val="tx1"/>
                </a:solidFill>
              </a:rPr>
              <a:t>0,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mr-IN" altLang="ko-KR" dirty="0" smtClean="0">
                <a:solidFill>
                  <a:schemeClr val="tx1"/>
                </a:solidFill>
              </a:rPr>
              <a:t>0</a:t>
            </a:r>
            <a:r>
              <a:rPr kumimoji="1" lang="en-US" altLang="ko-KR" dirty="0" smtClean="0">
                <a:solidFill>
                  <a:schemeClr val="tx1"/>
                </a:solidFill>
              </a:rPr>
              <a:t>, 100</a:t>
            </a:r>
            <a:r>
              <a:rPr kumimoji="1" lang="mr-IN" altLang="ko-KR" dirty="0" smtClean="0">
                <a:solidFill>
                  <a:schemeClr val="tx1"/>
                </a:solidFill>
              </a:rPr>
              <a:t>)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en-US" altLang="ko-KR" dirty="0" err="1" smtClean="0">
                <a:solidFill>
                  <a:schemeClr val="tx1"/>
                </a:solidFill>
              </a:rPr>
              <a:t>uiString</a:t>
            </a:r>
            <a:r>
              <a:rPr kumimoji="1" lang="ko-KR" altLang="en-US" dirty="0" smtClean="0">
                <a:solidFill>
                  <a:schemeClr val="tx1"/>
                </a:solidFill>
              </a:rPr>
              <a:t> 기입 후 출력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설명선 2[L] 21"/>
          <p:cNvSpPr/>
          <p:nvPr/>
        </p:nvSpPr>
        <p:spPr>
          <a:xfrm>
            <a:off x="-2790496" y="1216543"/>
            <a:ext cx="3867462" cy="1144425"/>
          </a:xfrm>
          <a:prstGeom prst="borderCallout2">
            <a:avLst>
              <a:gd name="adj1" fmla="val 79787"/>
              <a:gd name="adj2" fmla="val 130057"/>
              <a:gd name="adj3" fmla="val 56744"/>
              <a:gd name="adj4" fmla="val 108684"/>
              <a:gd name="adj5" fmla="val 14970"/>
              <a:gd name="adj6" fmla="val 10211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맑은고딕 </a:t>
            </a:r>
            <a:r>
              <a:rPr kumimoji="1" lang="en-US" altLang="ko-KR" dirty="0" smtClean="0">
                <a:solidFill>
                  <a:schemeClr val="tx1"/>
                </a:solidFill>
              </a:rPr>
              <a:t>10pt</a:t>
            </a:r>
          </a:p>
          <a:p>
            <a:r>
              <a:rPr kumimoji="1" lang="en-US" altLang="ko-KR" dirty="0" smtClean="0">
                <a:solidFill>
                  <a:schemeClr val="tx1"/>
                </a:solidFill>
              </a:rPr>
              <a:t>R</a:t>
            </a:r>
            <a:r>
              <a:rPr kumimoji="1" lang="mr-IN" altLang="ko-KR" dirty="0" err="1" smtClean="0">
                <a:solidFill>
                  <a:schemeClr val="tx1"/>
                </a:solidFill>
              </a:rPr>
              <a:t>gb</a:t>
            </a:r>
            <a:r>
              <a:rPr kumimoji="1" lang="en-US" altLang="ko-KR" dirty="0">
                <a:solidFill>
                  <a:schemeClr val="tx1"/>
                </a:solidFill>
              </a:rPr>
              <a:t>a</a:t>
            </a:r>
            <a:r>
              <a:rPr kumimoji="1" lang="mr-IN" altLang="ko-KR" dirty="0" smtClean="0">
                <a:solidFill>
                  <a:schemeClr val="tx1"/>
                </a:solidFill>
              </a:rPr>
              <a:t>(0,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mr-IN" altLang="ko-KR" dirty="0" smtClean="0">
                <a:solidFill>
                  <a:schemeClr val="tx1"/>
                </a:solidFill>
              </a:rPr>
              <a:t>0,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mr-IN" altLang="ko-KR" dirty="0" smtClean="0">
                <a:solidFill>
                  <a:schemeClr val="tx1"/>
                </a:solidFill>
              </a:rPr>
              <a:t>0</a:t>
            </a:r>
            <a:r>
              <a:rPr kumimoji="1" lang="en-US" altLang="ko-KR" dirty="0" smtClean="0">
                <a:solidFill>
                  <a:schemeClr val="tx1"/>
                </a:solidFill>
              </a:rPr>
              <a:t>, 100</a:t>
            </a:r>
            <a:r>
              <a:rPr kumimoji="1" lang="mr-IN" altLang="ko-KR" dirty="0" smtClean="0">
                <a:solidFill>
                  <a:schemeClr val="tx1"/>
                </a:solidFill>
              </a:rPr>
              <a:t>)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en-US" altLang="ko-KR" dirty="0" err="1" smtClean="0">
                <a:solidFill>
                  <a:schemeClr val="tx1"/>
                </a:solidFill>
              </a:rPr>
              <a:t>Mainquest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dirty="0" smtClean="0">
                <a:solidFill>
                  <a:schemeClr val="tx1"/>
                </a:solidFill>
              </a:rPr>
              <a:t>테이블의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en-US" altLang="ko-KR" dirty="0" err="1" smtClean="0">
                <a:solidFill>
                  <a:schemeClr val="tx1"/>
                </a:solidFill>
              </a:rPr>
              <a:t>questHistory</a:t>
            </a:r>
            <a:r>
              <a:rPr kumimoji="1" lang="ko-KR" altLang="en-US" dirty="0" smtClean="0">
                <a:solidFill>
                  <a:schemeClr val="tx1"/>
                </a:solidFill>
              </a:rPr>
              <a:t> 내용 불러오기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설명선 2[L] 25"/>
          <p:cNvSpPr/>
          <p:nvPr/>
        </p:nvSpPr>
        <p:spPr>
          <a:xfrm>
            <a:off x="-1633928" y="2719703"/>
            <a:ext cx="2710894" cy="1144425"/>
          </a:xfrm>
          <a:prstGeom prst="borderCallout2">
            <a:avLst>
              <a:gd name="adj1" fmla="val -29514"/>
              <a:gd name="adj2" fmla="val 139064"/>
              <a:gd name="adj3" fmla="val -20567"/>
              <a:gd name="adj4" fmla="val 119190"/>
              <a:gd name="adj5" fmla="val 14970"/>
              <a:gd name="adj6" fmla="val 10211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맑은고딕 </a:t>
            </a:r>
            <a:r>
              <a:rPr kumimoji="1" lang="en-US" altLang="ko-KR" dirty="0" smtClean="0">
                <a:solidFill>
                  <a:schemeClr val="tx1"/>
                </a:solidFill>
              </a:rPr>
              <a:t>11pt</a:t>
            </a:r>
          </a:p>
          <a:p>
            <a:r>
              <a:rPr kumimoji="1" lang="en-US" altLang="ko-KR" dirty="0" smtClean="0">
                <a:solidFill>
                  <a:schemeClr val="tx1"/>
                </a:solidFill>
              </a:rPr>
              <a:t>R</a:t>
            </a:r>
            <a:r>
              <a:rPr kumimoji="1" lang="mr-IN" altLang="ko-KR" dirty="0" err="1" smtClean="0">
                <a:solidFill>
                  <a:schemeClr val="tx1"/>
                </a:solidFill>
              </a:rPr>
              <a:t>gb</a:t>
            </a:r>
            <a:r>
              <a:rPr kumimoji="1" lang="en-US" altLang="ko-KR" dirty="0">
                <a:solidFill>
                  <a:schemeClr val="tx1"/>
                </a:solidFill>
              </a:rPr>
              <a:t>a</a:t>
            </a:r>
            <a:r>
              <a:rPr kumimoji="1" lang="mr-IN" altLang="ko-KR" dirty="0" smtClean="0">
                <a:solidFill>
                  <a:schemeClr val="tx1"/>
                </a:solidFill>
              </a:rPr>
              <a:t>(0,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mr-IN" altLang="ko-KR" dirty="0" smtClean="0">
                <a:solidFill>
                  <a:schemeClr val="tx1"/>
                </a:solidFill>
              </a:rPr>
              <a:t>0,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mr-IN" altLang="ko-KR" dirty="0" smtClean="0">
                <a:solidFill>
                  <a:schemeClr val="tx1"/>
                </a:solidFill>
              </a:rPr>
              <a:t>0</a:t>
            </a:r>
            <a:r>
              <a:rPr kumimoji="1" lang="en-US" altLang="ko-KR" dirty="0" smtClean="0">
                <a:solidFill>
                  <a:schemeClr val="tx1"/>
                </a:solidFill>
              </a:rPr>
              <a:t>, 100</a:t>
            </a:r>
            <a:r>
              <a:rPr kumimoji="1" lang="mr-IN" altLang="ko-KR" dirty="0" smtClean="0">
                <a:solidFill>
                  <a:schemeClr val="tx1"/>
                </a:solidFill>
              </a:rPr>
              <a:t>)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en-US" altLang="ko-KR" dirty="0" err="1" smtClean="0">
                <a:solidFill>
                  <a:schemeClr val="tx1"/>
                </a:solidFill>
              </a:rPr>
              <a:t>uiString</a:t>
            </a:r>
            <a:r>
              <a:rPr kumimoji="1" lang="ko-KR" altLang="en-US" dirty="0" smtClean="0">
                <a:solidFill>
                  <a:schemeClr val="tx1"/>
                </a:solidFill>
              </a:rPr>
              <a:t> 기입 후 출력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설명선 2[L] 26"/>
          <p:cNvSpPr/>
          <p:nvPr/>
        </p:nvSpPr>
        <p:spPr>
          <a:xfrm>
            <a:off x="4433213" y="1201216"/>
            <a:ext cx="4736914" cy="1144425"/>
          </a:xfrm>
          <a:prstGeom prst="borderCallout2">
            <a:avLst>
              <a:gd name="adj1" fmla="val 88978"/>
              <a:gd name="adj2" fmla="val -11884"/>
              <a:gd name="adj3" fmla="val 70098"/>
              <a:gd name="adj4" fmla="val -9098"/>
              <a:gd name="adj5" fmla="val 34942"/>
              <a:gd name="adj6" fmla="val 78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맑은고딕 </a:t>
            </a:r>
            <a:r>
              <a:rPr kumimoji="1" lang="en-US" altLang="ko-KR" dirty="0" smtClean="0">
                <a:solidFill>
                  <a:schemeClr val="tx1"/>
                </a:solidFill>
              </a:rPr>
              <a:t>11pt</a:t>
            </a:r>
          </a:p>
          <a:p>
            <a:r>
              <a:rPr kumimoji="1" lang="en-US" altLang="ko-KR" dirty="0" smtClean="0">
                <a:solidFill>
                  <a:schemeClr val="tx1"/>
                </a:solidFill>
              </a:rPr>
              <a:t>R</a:t>
            </a:r>
            <a:r>
              <a:rPr kumimoji="1" lang="mr-IN" altLang="ko-KR" dirty="0" err="1" smtClean="0">
                <a:solidFill>
                  <a:schemeClr val="tx1"/>
                </a:solidFill>
              </a:rPr>
              <a:t>gb</a:t>
            </a:r>
            <a:r>
              <a:rPr kumimoji="1" lang="en-US" altLang="ko-KR" dirty="0">
                <a:solidFill>
                  <a:schemeClr val="tx1"/>
                </a:solidFill>
              </a:rPr>
              <a:t>a</a:t>
            </a:r>
            <a:r>
              <a:rPr kumimoji="1" lang="mr-IN" altLang="ko-KR" dirty="0" smtClean="0">
                <a:solidFill>
                  <a:schemeClr val="tx1"/>
                </a:solidFill>
              </a:rPr>
              <a:t>(0,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mr-IN" altLang="ko-KR" dirty="0" smtClean="0">
                <a:solidFill>
                  <a:schemeClr val="tx1"/>
                </a:solidFill>
              </a:rPr>
              <a:t>0,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mr-IN" altLang="ko-KR" dirty="0" smtClean="0">
                <a:solidFill>
                  <a:schemeClr val="tx1"/>
                </a:solidFill>
              </a:rPr>
              <a:t>0</a:t>
            </a:r>
            <a:r>
              <a:rPr kumimoji="1" lang="en-US" altLang="ko-KR" dirty="0" smtClean="0">
                <a:solidFill>
                  <a:schemeClr val="tx1"/>
                </a:solidFill>
              </a:rPr>
              <a:t>, 100</a:t>
            </a:r>
            <a:r>
              <a:rPr kumimoji="1" lang="mr-IN" altLang="ko-KR" dirty="0" smtClean="0">
                <a:solidFill>
                  <a:schemeClr val="tx1"/>
                </a:solidFill>
              </a:rPr>
              <a:t>)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en-US" altLang="ko-KR" dirty="0" err="1" smtClean="0">
                <a:solidFill>
                  <a:schemeClr val="tx1"/>
                </a:solidFill>
              </a:rPr>
              <a:t>Mainquest</a:t>
            </a:r>
            <a:r>
              <a:rPr kumimoji="1" lang="ko-KR" altLang="en-US" dirty="0" smtClean="0">
                <a:solidFill>
                  <a:schemeClr val="tx1"/>
                </a:solidFill>
              </a:rPr>
              <a:t> 테이블의 </a:t>
            </a:r>
            <a:r>
              <a:rPr kumimoji="1" lang="en-US" altLang="ko-KR" dirty="0" smtClean="0">
                <a:solidFill>
                  <a:schemeClr val="tx1"/>
                </a:solidFill>
              </a:rPr>
              <a:t>reward1, 2, 3, 4, 5 </a:t>
            </a:r>
            <a:r>
              <a:rPr kumimoji="1" lang="ko-KR" altLang="en-US" dirty="0" smtClean="0">
                <a:solidFill>
                  <a:schemeClr val="tx1"/>
                </a:solidFill>
              </a:rPr>
              <a:t>중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골드로 설정된 것이 있을 경우 값을 불러옴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설명선 2[L] 27"/>
          <p:cNvSpPr/>
          <p:nvPr/>
        </p:nvSpPr>
        <p:spPr>
          <a:xfrm>
            <a:off x="4433213" y="2502563"/>
            <a:ext cx="4736914" cy="794904"/>
          </a:xfrm>
          <a:prstGeom prst="borderCallout2">
            <a:avLst>
              <a:gd name="adj1" fmla="val 61987"/>
              <a:gd name="adj2" fmla="val -33087"/>
              <a:gd name="adj3" fmla="val 54518"/>
              <a:gd name="adj4" fmla="val -21123"/>
              <a:gd name="adj5" fmla="val 29610"/>
              <a:gd name="adj6" fmla="val -333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 err="1" smtClean="0">
                <a:solidFill>
                  <a:schemeClr val="tx1"/>
                </a:solidFill>
              </a:rPr>
              <a:t>Mainquest</a:t>
            </a:r>
            <a:r>
              <a:rPr kumimoji="1" lang="ko-KR" altLang="en-US" dirty="0" smtClean="0">
                <a:solidFill>
                  <a:schemeClr val="tx1"/>
                </a:solidFill>
              </a:rPr>
              <a:t> 테이블의 </a:t>
            </a:r>
            <a:r>
              <a:rPr kumimoji="1" lang="en-US" altLang="ko-KR" dirty="0" smtClean="0">
                <a:solidFill>
                  <a:schemeClr val="tx1"/>
                </a:solidFill>
              </a:rPr>
              <a:t>reward1, 2, 3, 4, 5 </a:t>
            </a:r>
            <a:r>
              <a:rPr kumimoji="1" lang="ko-KR" altLang="en-US" dirty="0" smtClean="0">
                <a:solidFill>
                  <a:schemeClr val="tx1"/>
                </a:solidFill>
              </a:rPr>
              <a:t>중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골드를 제외한 아이템들을 띄워줌</a:t>
            </a:r>
            <a:endParaRPr kumimoji="1"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9" name="설명선 2[L] 28"/>
          <p:cNvSpPr/>
          <p:nvPr/>
        </p:nvSpPr>
        <p:spPr>
          <a:xfrm>
            <a:off x="-1633928" y="5713575"/>
            <a:ext cx="2710894" cy="1144425"/>
          </a:xfrm>
          <a:prstGeom prst="borderCallout2">
            <a:avLst>
              <a:gd name="adj1" fmla="val -64838"/>
              <a:gd name="adj2" fmla="val 160870"/>
              <a:gd name="adj3" fmla="val -50114"/>
              <a:gd name="adj4" fmla="val 121992"/>
              <a:gd name="adj5" fmla="val 14970"/>
              <a:gd name="adj6" fmla="val 10211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맑은고딕 </a:t>
            </a:r>
            <a:r>
              <a:rPr kumimoji="1" lang="en-US" altLang="ko-KR" dirty="0" smtClean="0">
                <a:solidFill>
                  <a:schemeClr val="tx1"/>
                </a:solidFill>
              </a:rPr>
              <a:t>11pt</a:t>
            </a:r>
          </a:p>
          <a:p>
            <a:r>
              <a:rPr kumimoji="1" lang="en-US" altLang="ko-KR" dirty="0" smtClean="0">
                <a:solidFill>
                  <a:schemeClr val="tx1"/>
                </a:solidFill>
              </a:rPr>
              <a:t>R</a:t>
            </a:r>
            <a:r>
              <a:rPr kumimoji="1" lang="mr-IN" altLang="ko-KR" dirty="0" err="1" smtClean="0">
                <a:solidFill>
                  <a:schemeClr val="tx1"/>
                </a:solidFill>
              </a:rPr>
              <a:t>gb</a:t>
            </a:r>
            <a:r>
              <a:rPr kumimoji="1" lang="en-US" altLang="ko-KR" dirty="0">
                <a:solidFill>
                  <a:schemeClr val="tx1"/>
                </a:solidFill>
              </a:rPr>
              <a:t>a</a:t>
            </a:r>
            <a:r>
              <a:rPr kumimoji="1" lang="mr-IN" altLang="ko-KR" dirty="0" smtClean="0">
                <a:solidFill>
                  <a:schemeClr val="tx1"/>
                </a:solidFill>
              </a:rPr>
              <a:t>(0,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mr-IN" altLang="ko-KR" dirty="0" smtClean="0">
                <a:solidFill>
                  <a:schemeClr val="tx1"/>
                </a:solidFill>
              </a:rPr>
              <a:t>0,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mr-IN" altLang="ko-KR" dirty="0" smtClean="0">
                <a:solidFill>
                  <a:schemeClr val="tx1"/>
                </a:solidFill>
              </a:rPr>
              <a:t>0</a:t>
            </a:r>
            <a:r>
              <a:rPr kumimoji="1" lang="en-US" altLang="ko-KR" dirty="0" smtClean="0">
                <a:solidFill>
                  <a:schemeClr val="tx1"/>
                </a:solidFill>
              </a:rPr>
              <a:t>, 100</a:t>
            </a:r>
            <a:r>
              <a:rPr kumimoji="1" lang="mr-IN" altLang="ko-KR" dirty="0" smtClean="0">
                <a:solidFill>
                  <a:schemeClr val="tx1"/>
                </a:solidFill>
              </a:rPr>
              <a:t>)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en-US" altLang="ko-KR" dirty="0" err="1" smtClean="0">
                <a:solidFill>
                  <a:schemeClr val="tx1"/>
                </a:solidFill>
              </a:rPr>
              <a:t>npcScript</a:t>
            </a:r>
            <a:r>
              <a:rPr kumimoji="1" lang="ko-KR" altLang="en-US" dirty="0" smtClean="0">
                <a:solidFill>
                  <a:schemeClr val="tx1"/>
                </a:solidFill>
              </a:rPr>
              <a:t>의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dirty="0" err="1" smtClean="0">
                <a:solidFill>
                  <a:schemeClr val="tx1"/>
                </a:solidFill>
              </a:rPr>
              <a:t>firstName</a:t>
            </a:r>
            <a:r>
              <a:rPr kumimoji="1" lang="en-US" altLang="ko-KR" dirty="0" smtClean="0">
                <a:solidFill>
                  <a:schemeClr val="tx1"/>
                </a:solidFill>
              </a:rPr>
              <a:t>,</a:t>
            </a:r>
          </a:p>
          <a:p>
            <a:r>
              <a:rPr kumimoji="1" lang="en-US" altLang="ko-KR" dirty="0" err="1" smtClean="0">
                <a:solidFill>
                  <a:schemeClr val="tx1"/>
                </a:solidFill>
              </a:rPr>
              <a:t>secondName</a:t>
            </a:r>
            <a:r>
              <a:rPr kumimoji="1" lang="ko-KR" altLang="en-US" dirty="0" smtClean="0">
                <a:solidFill>
                  <a:schemeClr val="tx1"/>
                </a:solidFill>
              </a:rPr>
              <a:t> 출력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설명선 2[L] 29"/>
          <p:cNvSpPr/>
          <p:nvPr/>
        </p:nvSpPr>
        <p:spPr>
          <a:xfrm>
            <a:off x="7041417" y="3660488"/>
            <a:ext cx="2710894" cy="1521520"/>
          </a:xfrm>
          <a:prstGeom prst="borderCallout2">
            <a:avLst>
              <a:gd name="adj1" fmla="val 115024"/>
              <a:gd name="adj2" fmla="val -53365"/>
              <a:gd name="adj3" fmla="val 86070"/>
              <a:gd name="adj4" fmla="val -25685"/>
              <a:gd name="adj5" fmla="val 72287"/>
              <a:gd name="adj6" fmla="val -295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맑은고딕 </a:t>
            </a:r>
            <a:r>
              <a:rPr kumimoji="1" lang="en-US" altLang="ko-KR" dirty="0" smtClean="0">
                <a:solidFill>
                  <a:schemeClr val="tx1"/>
                </a:solidFill>
              </a:rPr>
              <a:t>11pt</a:t>
            </a:r>
          </a:p>
          <a:p>
            <a:r>
              <a:rPr kumimoji="1" lang="en-US" altLang="ko-KR" dirty="0" smtClean="0">
                <a:solidFill>
                  <a:schemeClr val="tx1"/>
                </a:solidFill>
              </a:rPr>
              <a:t>R</a:t>
            </a:r>
            <a:r>
              <a:rPr kumimoji="1" lang="mr-IN" altLang="ko-KR" dirty="0" err="1" smtClean="0">
                <a:solidFill>
                  <a:schemeClr val="tx1"/>
                </a:solidFill>
              </a:rPr>
              <a:t>gb</a:t>
            </a:r>
            <a:r>
              <a:rPr kumimoji="1" lang="en-US" altLang="ko-KR" dirty="0">
                <a:solidFill>
                  <a:schemeClr val="tx1"/>
                </a:solidFill>
              </a:rPr>
              <a:t>a</a:t>
            </a:r>
            <a:r>
              <a:rPr kumimoji="1" lang="mr-IN" altLang="ko-KR" dirty="0" smtClean="0">
                <a:solidFill>
                  <a:schemeClr val="tx1"/>
                </a:solidFill>
              </a:rPr>
              <a:t>(0,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mr-IN" altLang="ko-KR" dirty="0" smtClean="0">
                <a:solidFill>
                  <a:schemeClr val="tx1"/>
                </a:solidFill>
              </a:rPr>
              <a:t>0,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mr-IN" altLang="ko-KR" dirty="0" smtClean="0">
                <a:solidFill>
                  <a:schemeClr val="tx1"/>
                </a:solidFill>
              </a:rPr>
              <a:t>0</a:t>
            </a:r>
            <a:r>
              <a:rPr kumimoji="1" lang="en-US" altLang="ko-KR" dirty="0" smtClean="0">
                <a:solidFill>
                  <a:schemeClr val="tx1"/>
                </a:solidFill>
              </a:rPr>
              <a:t>, 100</a:t>
            </a:r>
            <a:r>
              <a:rPr kumimoji="1" lang="mr-IN" altLang="ko-KR" dirty="0" smtClean="0">
                <a:solidFill>
                  <a:schemeClr val="tx1"/>
                </a:solidFill>
              </a:rPr>
              <a:t>)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en-US" altLang="ko-KR" dirty="0" err="1" smtClean="0">
                <a:solidFill>
                  <a:schemeClr val="tx1"/>
                </a:solidFill>
              </a:rPr>
              <a:t>Mainquest</a:t>
            </a:r>
            <a:r>
              <a:rPr kumimoji="1" lang="ko-KR" altLang="en-US" dirty="0" smtClean="0">
                <a:solidFill>
                  <a:schemeClr val="tx1"/>
                </a:solidFill>
              </a:rPr>
              <a:t> 테이블의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en-US" altLang="ko-KR" dirty="0" err="1" smtClean="0">
                <a:solidFill>
                  <a:schemeClr val="tx1"/>
                </a:solidFill>
              </a:rPr>
              <a:t>questStart</a:t>
            </a:r>
            <a:r>
              <a:rPr kumimoji="1" lang="ko-KR" altLang="en-US" dirty="0" smtClean="0">
                <a:solidFill>
                  <a:schemeClr val="tx1"/>
                </a:solidFill>
              </a:rPr>
              <a:t>의 번호로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내용 호출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설명선 2[L] 30"/>
          <p:cNvSpPr/>
          <p:nvPr/>
        </p:nvSpPr>
        <p:spPr>
          <a:xfrm>
            <a:off x="1237036" y="-2070004"/>
            <a:ext cx="3867462" cy="1568793"/>
          </a:xfrm>
          <a:prstGeom prst="borderCallout2">
            <a:avLst>
              <a:gd name="adj1" fmla="val 229223"/>
              <a:gd name="adj2" fmla="val 48777"/>
              <a:gd name="adj3" fmla="val 150511"/>
              <a:gd name="adj4" fmla="val 63808"/>
              <a:gd name="adj5" fmla="val 110236"/>
              <a:gd name="adj6" fmla="val 57054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맑은고딕 </a:t>
            </a:r>
            <a:r>
              <a:rPr kumimoji="1" lang="en-US" altLang="ko-KR" dirty="0" smtClean="0">
                <a:solidFill>
                  <a:schemeClr val="tx1"/>
                </a:solidFill>
              </a:rPr>
              <a:t>10pt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dirty="0" smtClean="0">
                <a:solidFill>
                  <a:schemeClr val="tx1"/>
                </a:solidFill>
              </a:rPr>
              <a:t>bold</a:t>
            </a:r>
          </a:p>
          <a:p>
            <a:r>
              <a:rPr kumimoji="1" lang="en-US" altLang="ko-KR" dirty="0" smtClean="0">
                <a:solidFill>
                  <a:schemeClr val="tx1"/>
                </a:solidFill>
              </a:rPr>
              <a:t>R</a:t>
            </a:r>
            <a:r>
              <a:rPr kumimoji="1" lang="mr-IN" altLang="ko-KR" dirty="0" err="1" smtClean="0">
                <a:solidFill>
                  <a:schemeClr val="tx1"/>
                </a:solidFill>
              </a:rPr>
              <a:t>gb</a:t>
            </a:r>
            <a:r>
              <a:rPr kumimoji="1" lang="en-US" altLang="ko-KR" dirty="0">
                <a:solidFill>
                  <a:schemeClr val="tx1"/>
                </a:solidFill>
              </a:rPr>
              <a:t>a</a:t>
            </a:r>
            <a:r>
              <a:rPr kumimoji="1" lang="mr-IN" altLang="ko-KR" dirty="0" smtClean="0">
                <a:solidFill>
                  <a:schemeClr val="tx1"/>
                </a:solidFill>
              </a:rPr>
              <a:t>(0,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mr-IN" altLang="ko-KR" dirty="0" smtClean="0">
                <a:solidFill>
                  <a:schemeClr val="tx1"/>
                </a:solidFill>
              </a:rPr>
              <a:t>0,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mr-IN" altLang="ko-KR" dirty="0" smtClean="0">
                <a:solidFill>
                  <a:schemeClr val="tx1"/>
                </a:solidFill>
              </a:rPr>
              <a:t>0</a:t>
            </a:r>
            <a:r>
              <a:rPr kumimoji="1" lang="en-US" altLang="ko-KR" dirty="0" smtClean="0">
                <a:solidFill>
                  <a:schemeClr val="tx1"/>
                </a:solidFill>
              </a:rPr>
              <a:t>, 100</a:t>
            </a:r>
            <a:r>
              <a:rPr kumimoji="1" lang="mr-IN" altLang="ko-KR" dirty="0" smtClean="0">
                <a:solidFill>
                  <a:schemeClr val="tx1"/>
                </a:solidFill>
              </a:rPr>
              <a:t>)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내용은 </a:t>
            </a:r>
            <a:r>
              <a:rPr kumimoji="1" lang="en-US" altLang="ko-KR" dirty="0" err="1" smtClean="0">
                <a:solidFill>
                  <a:schemeClr val="tx1"/>
                </a:solidFill>
              </a:rPr>
              <a:t>mainquest</a:t>
            </a:r>
            <a:r>
              <a:rPr kumimoji="1" lang="ko-KR" altLang="en-US" dirty="0" smtClean="0">
                <a:solidFill>
                  <a:schemeClr val="tx1"/>
                </a:solidFill>
              </a:rPr>
              <a:t> 테이블의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en-US" altLang="ko-KR" dirty="0" err="1" smtClean="0">
                <a:solidFill>
                  <a:schemeClr val="tx1"/>
                </a:solidFill>
              </a:rPr>
              <a:t>questDeepHistory</a:t>
            </a:r>
            <a:r>
              <a:rPr kumimoji="1" lang="ko-KR" altLang="en-US" dirty="0" smtClean="0">
                <a:solidFill>
                  <a:schemeClr val="tx1"/>
                </a:solidFill>
              </a:rPr>
              <a:t>를 읽어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en-US" altLang="ko-KR" dirty="0" err="1" smtClean="0">
                <a:solidFill>
                  <a:schemeClr val="tx1"/>
                </a:solidFill>
              </a:rPr>
              <a:t>questScript</a:t>
            </a:r>
            <a:r>
              <a:rPr kumimoji="1" lang="ko-KR" altLang="en-US" dirty="0" smtClean="0">
                <a:solidFill>
                  <a:schemeClr val="tx1"/>
                </a:solidFill>
              </a:rPr>
              <a:t>의 내용 호출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설명선 2[L] 31"/>
          <p:cNvSpPr/>
          <p:nvPr/>
        </p:nvSpPr>
        <p:spPr>
          <a:xfrm>
            <a:off x="-3457383" y="4028485"/>
            <a:ext cx="4534349" cy="1514321"/>
          </a:xfrm>
          <a:prstGeom prst="borderCallout2">
            <a:avLst>
              <a:gd name="adj1" fmla="val -29514"/>
              <a:gd name="adj2" fmla="val 139064"/>
              <a:gd name="adj3" fmla="val -20567"/>
              <a:gd name="adj4" fmla="val 119190"/>
              <a:gd name="adj5" fmla="val 14970"/>
              <a:gd name="adj6" fmla="val 10211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맑은고딕 </a:t>
            </a:r>
            <a:r>
              <a:rPr kumimoji="1" lang="en-US" altLang="ko-KR" dirty="0" smtClean="0">
                <a:solidFill>
                  <a:schemeClr val="tx1"/>
                </a:solidFill>
              </a:rPr>
              <a:t>11pt</a:t>
            </a:r>
          </a:p>
          <a:p>
            <a:r>
              <a:rPr kumimoji="1" lang="en-US" altLang="ko-KR" dirty="0" smtClean="0">
                <a:solidFill>
                  <a:schemeClr val="tx1"/>
                </a:solidFill>
              </a:rPr>
              <a:t>R</a:t>
            </a:r>
            <a:r>
              <a:rPr kumimoji="1" lang="mr-IN" altLang="ko-KR" dirty="0" err="1" smtClean="0">
                <a:solidFill>
                  <a:schemeClr val="tx1"/>
                </a:solidFill>
              </a:rPr>
              <a:t>gb</a:t>
            </a:r>
            <a:r>
              <a:rPr kumimoji="1" lang="en-US" altLang="ko-KR" dirty="0">
                <a:solidFill>
                  <a:schemeClr val="tx1"/>
                </a:solidFill>
              </a:rPr>
              <a:t>a</a:t>
            </a:r>
            <a:r>
              <a:rPr kumimoji="1" lang="mr-IN" altLang="ko-KR" dirty="0" smtClean="0">
                <a:solidFill>
                  <a:schemeClr val="tx1"/>
                </a:solidFill>
              </a:rPr>
              <a:t>(0,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mr-IN" altLang="ko-KR" dirty="0" smtClean="0">
                <a:solidFill>
                  <a:schemeClr val="tx1"/>
                </a:solidFill>
              </a:rPr>
              <a:t>0,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mr-IN" altLang="ko-KR" dirty="0" smtClean="0">
                <a:solidFill>
                  <a:schemeClr val="tx1"/>
                </a:solidFill>
              </a:rPr>
              <a:t>0</a:t>
            </a:r>
            <a:r>
              <a:rPr kumimoji="1" lang="en-US" altLang="ko-KR" dirty="0" smtClean="0">
                <a:solidFill>
                  <a:schemeClr val="tx1"/>
                </a:solidFill>
              </a:rPr>
              <a:t>, 100</a:t>
            </a:r>
            <a:r>
              <a:rPr kumimoji="1" lang="mr-IN" altLang="ko-KR" dirty="0" smtClean="0">
                <a:solidFill>
                  <a:schemeClr val="tx1"/>
                </a:solidFill>
              </a:rPr>
              <a:t>)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en-US" altLang="ko-KR" dirty="0" err="1" smtClean="0">
                <a:solidFill>
                  <a:schemeClr val="tx1"/>
                </a:solidFill>
              </a:rPr>
              <a:t>uiString</a:t>
            </a:r>
            <a:r>
              <a:rPr kumimoji="1" lang="ko-KR" altLang="en-US" dirty="0" smtClean="0">
                <a:solidFill>
                  <a:schemeClr val="tx1"/>
                </a:solidFill>
              </a:rPr>
              <a:t> 기입 후 출력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거절 또는 수락를 사용하거나</a:t>
            </a:r>
            <a:r>
              <a:rPr kumimoji="1" lang="en-US" altLang="ko-KR" dirty="0" smtClean="0">
                <a:solidFill>
                  <a:schemeClr val="tx1"/>
                </a:solidFill>
              </a:rPr>
              <a:t>,</a:t>
            </a: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각각 </a:t>
            </a:r>
            <a:r>
              <a:rPr kumimoji="1" lang="en-US" altLang="ko-KR" dirty="0" smtClean="0">
                <a:solidFill>
                  <a:schemeClr val="tx1"/>
                </a:solidFill>
              </a:rPr>
              <a:t>N, Y</a:t>
            </a:r>
            <a:r>
              <a:rPr kumimoji="1" lang="ko-KR" altLang="en-US" dirty="0" smtClean="0">
                <a:solidFill>
                  <a:schemeClr val="tx1"/>
                </a:solidFill>
              </a:rPr>
              <a:t>를 입력하면 해당 기능 발동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80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0700" y="393700"/>
            <a:ext cx="11150600" cy="60706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44183" y="573540"/>
            <a:ext cx="8325944" cy="13377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ko-KR" sz="700" dirty="0" smtClean="0">
              <a:solidFill>
                <a:schemeClr val="tx1"/>
              </a:solidFill>
            </a:endParaRP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안녕하세요</a:t>
            </a:r>
            <a:r>
              <a:rPr kumimoji="1" lang="en-US" altLang="ko-KR" dirty="0" smtClean="0">
                <a:solidFill>
                  <a:schemeClr val="tx1"/>
                </a:solidFill>
              </a:rPr>
              <a:t>?</a:t>
            </a:r>
            <a:r>
              <a:rPr kumimoji="1" lang="ko-KR" altLang="en-US" dirty="0" smtClean="0">
                <a:solidFill>
                  <a:schemeClr val="tx1"/>
                </a:solidFill>
              </a:rPr>
              <a:t> 전 이 마을의 사냥꾼인 김형준이라고 해요</a:t>
            </a:r>
            <a:r>
              <a:rPr kumimoji="1"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보아하니 사냥은 처음인 것 같은데 참새라도 잡아보는건 어떤가요</a:t>
            </a:r>
            <a:r>
              <a:rPr kumimoji="1" lang="en-US" altLang="ko-KR" dirty="0" smtClean="0">
                <a:solidFill>
                  <a:schemeClr val="tx1"/>
                </a:solidFill>
              </a:rPr>
              <a:t>?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오른쪽 화살표[R] 10"/>
          <p:cNvSpPr/>
          <p:nvPr/>
        </p:nvSpPr>
        <p:spPr>
          <a:xfrm>
            <a:off x="8283681" y="1230249"/>
            <a:ext cx="886446" cy="68099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smtClean="0"/>
              <a:t>NEXT</a:t>
            </a:r>
            <a:endParaRPr kumimoji="1"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44183" y="2091299"/>
            <a:ext cx="8325944" cy="13377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ko-KR" sz="700" dirty="0" smtClean="0">
              <a:solidFill>
                <a:schemeClr val="tx1"/>
              </a:solidFill>
            </a:endParaRP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안녕하세요</a:t>
            </a:r>
            <a:r>
              <a:rPr kumimoji="1" lang="en-US" altLang="ko-KR" dirty="0" smtClean="0">
                <a:solidFill>
                  <a:schemeClr val="tx1"/>
                </a:solidFill>
              </a:rPr>
              <a:t>?</a:t>
            </a:r>
            <a:r>
              <a:rPr kumimoji="1" lang="ko-KR" altLang="en-US" dirty="0" smtClean="0">
                <a:solidFill>
                  <a:schemeClr val="tx1"/>
                </a:solidFill>
              </a:rPr>
              <a:t> 전 이 마을의 사냥꾼인 김형준이라고 해요</a:t>
            </a:r>
            <a:r>
              <a:rPr kumimoji="1"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보아하니 사냥은 처음인 것 같은데 참새라도 잡아보는건 어떤가요</a:t>
            </a:r>
            <a:r>
              <a:rPr kumimoji="1" lang="en-US" altLang="ko-KR" dirty="0" smtClean="0">
                <a:solidFill>
                  <a:schemeClr val="tx1"/>
                </a:solidFill>
              </a:rPr>
              <a:t>?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44183" y="3609058"/>
            <a:ext cx="8325944" cy="13377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ko-KR" sz="700" dirty="0" smtClean="0">
              <a:solidFill>
                <a:schemeClr val="tx1"/>
              </a:solidFill>
            </a:endParaRP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안녕하세요</a:t>
            </a:r>
            <a:r>
              <a:rPr kumimoji="1" lang="en-US" altLang="ko-KR" dirty="0" smtClean="0">
                <a:solidFill>
                  <a:schemeClr val="tx1"/>
                </a:solidFill>
              </a:rPr>
              <a:t>?</a:t>
            </a:r>
            <a:r>
              <a:rPr kumimoji="1" lang="ko-KR" altLang="en-US" dirty="0" smtClean="0">
                <a:solidFill>
                  <a:schemeClr val="tx1"/>
                </a:solidFill>
              </a:rPr>
              <a:t> 전 이 마을의 사냥꾼인 김형준이라고 해요</a:t>
            </a:r>
            <a:r>
              <a:rPr kumimoji="1"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보아하니 사냥은 처음인 것 같은데 참새라도 잡아보는건 어떤가요</a:t>
            </a:r>
            <a:r>
              <a:rPr kumimoji="1" lang="en-US" altLang="ko-KR" dirty="0" smtClean="0">
                <a:solidFill>
                  <a:schemeClr val="tx1"/>
                </a:solidFill>
              </a:rPr>
              <a:t>?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오른쪽 화살표[R] 33"/>
          <p:cNvSpPr/>
          <p:nvPr/>
        </p:nvSpPr>
        <p:spPr>
          <a:xfrm>
            <a:off x="8283681" y="2748008"/>
            <a:ext cx="886446" cy="68099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smtClean="0"/>
              <a:t>NEXT</a:t>
            </a:r>
            <a:endParaRPr kumimoji="1" lang="ko-KR" altLang="en-US" sz="1400" dirty="0"/>
          </a:p>
        </p:txBody>
      </p:sp>
      <p:sp>
        <p:nvSpPr>
          <p:cNvPr id="3" name="왼쪽 화살표[L] 2"/>
          <p:cNvSpPr/>
          <p:nvPr/>
        </p:nvSpPr>
        <p:spPr>
          <a:xfrm>
            <a:off x="7227418" y="2775067"/>
            <a:ext cx="894522" cy="626874"/>
          </a:xfrm>
          <a:prstGeom prst="lef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/>
              <a:t>back</a:t>
            </a:r>
            <a:endParaRPr kumimoji="1" lang="ko-KR" altLang="en-US" sz="1600" dirty="0"/>
          </a:p>
        </p:txBody>
      </p:sp>
      <p:sp>
        <p:nvSpPr>
          <p:cNvPr id="35" name="왼쪽 화살표[L] 34"/>
          <p:cNvSpPr/>
          <p:nvPr/>
        </p:nvSpPr>
        <p:spPr>
          <a:xfrm>
            <a:off x="8275605" y="4319885"/>
            <a:ext cx="894522" cy="626874"/>
          </a:xfrm>
          <a:prstGeom prst="lef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/>
              <a:t>back</a:t>
            </a:r>
            <a:endParaRPr kumimoji="1" lang="ko-KR" altLang="en-US" sz="1600" dirty="0"/>
          </a:p>
        </p:txBody>
      </p:sp>
      <p:sp>
        <p:nvSpPr>
          <p:cNvPr id="30" name="설명선 2[L] 29"/>
          <p:cNvSpPr/>
          <p:nvPr/>
        </p:nvSpPr>
        <p:spPr>
          <a:xfrm>
            <a:off x="10639335" y="3429000"/>
            <a:ext cx="3593499" cy="1204322"/>
          </a:xfrm>
          <a:prstGeom prst="borderCallout2">
            <a:avLst>
              <a:gd name="adj1" fmla="val 115024"/>
              <a:gd name="adj2" fmla="val -53365"/>
              <a:gd name="adj3" fmla="val 86070"/>
              <a:gd name="adj4" fmla="val -25685"/>
              <a:gd name="adj5" fmla="val 72287"/>
              <a:gd name="adj6" fmla="val -295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해당 스크립트가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en-US" altLang="ko-KR" dirty="0" err="1" smtClean="0">
                <a:solidFill>
                  <a:schemeClr val="tx1"/>
                </a:solidFill>
              </a:rPr>
              <a:t>Mainquest</a:t>
            </a:r>
            <a:r>
              <a:rPr kumimoji="1" lang="ko-KR" altLang="en-US" dirty="0" smtClean="0">
                <a:solidFill>
                  <a:schemeClr val="tx1"/>
                </a:solidFill>
              </a:rPr>
              <a:t>의 </a:t>
            </a:r>
            <a:r>
              <a:rPr kumimoji="1" lang="en-US" altLang="ko-KR" dirty="0" err="1" smtClean="0">
                <a:solidFill>
                  <a:schemeClr val="tx1"/>
                </a:solidFill>
              </a:rPr>
              <a:t>questEnd</a:t>
            </a:r>
            <a:r>
              <a:rPr kumimoji="1" lang="ko-KR" altLang="en-US" dirty="0" smtClean="0">
                <a:solidFill>
                  <a:schemeClr val="tx1"/>
                </a:solidFill>
              </a:rPr>
              <a:t>에 설정된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마지막 스크립트일 경우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설명선 2[L] 35"/>
          <p:cNvSpPr/>
          <p:nvPr/>
        </p:nvSpPr>
        <p:spPr>
          <a:xfrm>
            <a:off x="10639335" y="366423"/>
            <a:ext cx="4010943" cy="1204322"/>
          </a:xfrm>
          <a:prstGeom prst="borderCallout2">
            <a:avLst>
              <a:gd name="adj1" fmla="val 115024"/>
              <a:gd name="adj2" fmla="val -53365"/>
              <a:gd name="adj3" fmla="val 86070"/>
              <a:gd name="adj4" fmla="val -25685"/>
              <a:gd name="adj5" fmla="val 72287"/>
              <a:gd name="adj6" fmla="val -295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해당 스크립트가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en-US" altLang="ko-KR" dirty="0" err="1" smtClean="0">
                <a:solidFill>
                  <a:schemeClr val="tx1"/>
                </a:solidFill>
              </a:rPr>
              <a:t>Mainquest</a:t>
            </a:r>
            <a:r>
              <a:rPr kumimoji="1" lang="ko-KR" altLang="en-US" dirty="0" smtClean="0">
                <a:solidFill>
                  <a:schemeClr val="tx1"/>
                </a:solidFill>
              </a:rPr>
              <a:t>의 </a:t>
            </a:r>
            <a:r>
              <a:rPr kumimoji="1" lang="en-US" altLang="ko-KR" dirty="0" err="1" smtClean="0">
                <a:solidFill>
                  <a:schemeClr val="tx1"/>
                </a:solidFill>
              </a:rPr>
              <a:t>questStart</a:t>
            </a:r>
            <a:r>
              <a:rPr kumimoji="1" lang="ko-KR" altLang="en-US" dirty="0" smtClean="0">
                <a:solidFill>
                  <a:schemeClr val="tx1"/>
                </a:solidFill>
              </a:rPr>
              <a:t>에 설정된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첫 스크립트일 경우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설명선 2[L] 36"/>
          <p:cNvSpPr/>
          <p:nvPr/>
        </p:nvSpPr>
        <p:spPr>
          <a:xfrm>
            <a:off x="10038523" y="1911241"/>
            <a:ext cx="5029200" cy="1204322"/>
          </a:xfrm>
          <a:prstGeom prst="borderCallout2">
            <a:avLst>
              <a:gd name="adj1" fmla="val 80362"/>
              <a:gd name="adj2" fmla="val -17792"/>
              <a:gd name="adj3" fmla="val 48107"/>
              <a:gd name="adj4" fmla="val -11851"/>
              <a:gd name="adj5" fmla="val 72287"/>
              <a:gd name="adj6" fmla="val -295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해당 스크립트가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en-US" altLang="ko-KR" dirty="0" err="1" smtClean="0">
                <a:solidFill>
                  <a:schemeClr val="tx1"/>
                </a:solidFill>
              </a:rPr>
              <a:t>Mainquest</a:t>
            </a:r>
            <a:r>
              <a:rPr kumimoji="1" lang="ko-KR" altLang="en-US" dirty="0" smtClean="0">
                <a:solidFill>
                  <a:schemeClr val="tx1"/>
                </a:solidFill>
              </a:rPr>
              <a:t>의 </a:t>
            </a:r>
            <a:r>
              <a:rPr kumimoji="1" lang="en-US" altLang="ko-KR" dirty="0" err="1" smtClean="0">
                <a:solidFill>
                  <a:schemeClr val="tx1"/>
                </a:solidFill>
              </a:rPr>
              <a:t>questStart</a:t>
            </a:r>
            <a:r>
              <a:rPr kumimoji="1" lang="ko-KR" altLang="en-US" dirty="0" smtClean="0">
                <a:solidFill>
                  <a:schemeClr val="tx1"/>
                </a:solidFill>
              </a:rPr>
              <a:t>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en-US" altLang="ko-KR" dirty="0" err="1" smtClean="0">
                <a:solidFill>
                  <a:schemeClr val="tx1"/>
                </a:solidFill>
              </a:rPr>
              <a:t>questEnd</a:t>
            </a:r>
            <a:r>
              <a:rPr kumimoji="1" lang="ko-KR" altLang="en-US" dirty="0" smtClean="0">
                <a:solidFill>
                  <a:schemeClr val="tx1"/>
                </a:solidFill>
              </a:rPr>
              <a:t>에 설정된 스크립트가 아닐 경우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0700" y="286610"/>
            <a:ext cx="11150600" cy="617769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628203" y="2676737"/>
            <a:ext cx="935595" cy="14788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플레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이어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68167" y="1210746"/>
            <a:ext cx="935595" cy="14788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NPC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33028" y="699915"/>
            <a:ext cx="2328729" cy="371179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53140" y="687833"/>
            <a:ext cx="3060187" cy="44088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NPC portrait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33028" y="4874400"/>
            <a:ext cx="8325944" cy="13612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ko-KR" sz="700" dirty="0" smtClean="0">
              <a:solidFill>
                <a:schemeClr val="tx1"/>
              </a:solidFill>
            </a:endParaRPr>
          </a:p>
          <a:p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안녕하세요</a:t>
            </a:r>
            <a:r>
              <a:rPr kumimoji="1" lang="en-US" altLang="ko-KR" dirty="0" smtClean="0">
                <a:solidFill>
                  <a:schemeClr val="tx1"/>
                </a:solidFill>
              </a:rPr>
              <a:t>?</a:t>
            </a:r>
            <a:r>
              <a:rPr kumimoji="1" lang="ko-KR" altLang="en-US" dirty="0" smtClean="0">
                <a:solidFill>
                  <a:schemeClr val="tx1"/>
                </a:solidFill>
              </a:rPr>
              <a:t> 전 이 마을의 사냥꾼인 김형준이라고 해요</a:t>
            </a:r>
            <a:r>
              <a:rPr kumimoji="1"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보아하니 사냥은 처음인 것 같은데 참새라도 잡아보는건 어떤가요</a:t>
            </a:r>
            <a:r>
              <a:rPr kumimoji="1" lang="en-US" altLang="ko-KR" dirty="0" smtClean="0">
                <a:solidFill>
                  <a:schemeClr val="tx1"/>
                </a:solidFill>
              </a:rPr>
              <a:t>?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3092" y="4629478"/>
            <a:ext cx="2515405" cy="62491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NPC</a:t>
            </a:r>
            <a:r>
              <a:rPr kumimoji="1" lang="ko-KR" altLang="en-US" dirty="0" smtClean="0">
                <a:solidFill>
                  <a:schemeClr val="tx1"/>
                </a:solidFill>
              </a:rPr>
              <a:t> 이름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44767" y="831149"/>
            <a:ext cx="2125463" cy="25199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b="1" dirty="0" smtClean="0">
                <a:solidFill>
                  <a:schemeClr val="tx1"/>
                </a:solidFill>
              </a:rPr>
              <a:t>서글피 우는 꽃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endParaRPr kumimoji="1" lang="en-US" altLang="ko-KR" sz="700" dirty="0" smtClean="0">
              <a:solidFill>
                <a:schemeClr val="tx1"/>
              </a:solidFill>
            </a:endParaRPr>
          </a:p>
          <a:p>
            <a:r>
              <a:rPr kumimoji="1" lang="ko-KR" altLang="en-US" sz="1400" dirty="0" smtClean="0">
                <a:solidFill>
                  <a:schemeClr val="tx1"/>
                </a:solidFill>
              </a:rPr>
              <a:t>꽃이 서글퍼서 으앙으앙울어요</a:t>
            </a:r>
            <a:endParaRPr kumimoji="1" lang="en-US" altLang="ko-KR" sz="1400" dirty="0" smtClean="0">
              <a:solidFill>
                <a:schemeClr val="tx1"/>
              </a:solidFill>
            </a:endParaRP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조건</a:t>
            </a:r>
            <a:endParaRPr kumimoji="1" lang="en-US" altLang="ko-KR" sz="1100" dirty="0" smtClean="0">
              <a:solidFill>
                <a:schemeClr val="tx1"/>
              </a:solidFill>
            </a:endParaRPr>
          </a:p>
          <a:p>
            <a:r>
              <a:rPr kumimoji="1" lang="ko-KR" altLang="en-US" sz="1100" dirty="0" smtClean="0">
                <a:solidFill>
                  <a:schemeClr val="tx1"/>
                </a:solidFill>
              </a:rPr>
              <a:t>참새 </a:t>
            </a:r>
            <a:r>
              <a:rPr kumimoji="1" lang="en-US" altLang="ko-KR" sz="1100" dirty="0" smtClean="0">
                <a:solidFill>
                  <a:schemeClr val="tx1"/>
                </a:solidFill>
              </a:rPr>
              <a:t>6</a:t>
            </a:r>
            <a:r>
              <a:rPr kumimoji="1" lang="ko-KR" altLang="en-US" sz="1100" dirty="0" smtClean="0">
                <a:solidFill>
                  <a:schemeClr val="tx1"/>
                </a:solidFill>
              </a:rPr>
              <a:t>마리를 사냥하세요</a:t>
            </a:r>
            <a:endParaRPr kumimoji="1" lang="en-US" altLang="ko-KR" sz="1100" dirty="0" smtClean="0">
              <a:solidFill>
                <a:schemeClr val="tx1"/>
              </a:solidFill>
            </a:endParaRPr>
          </a:p>
          <a:p>
            <a:endParaRPr kumimoji="1" lang="en-US" altLang="ko-KR" sz="700" dirty="0" smtClean="0">
              <a:solidFill>
                <a:schemeClr val="tx1"/>
              </a:solidFill>
            </a:endParaRPr>
          </a:p>
          <a:p>
            <a:pPr algn="dist"/>
            <a:r>
              <a:rPr kumimoji="1" lang="ko-KR" altLang="en-US" dirty="0" smtClean="0">
                <a:solidFill>
                  <a:schemeClr val="tx1"/>
                </a:solidFill>
              </a:rPr>
              <a:t>보상          </a:t>
            </a:r>
            <a:r>
              <a:rPr kumimoji="1" lang="en-US" altLang="ko-KR" sz="1400" dirty="0" smtClean="0">
                <a:solidFill>
                  <a:schemeClr val="tx1"/>
                </a:solidFill>
              </a:rPr>
              <a:t>00</a:t>
            </a:r>
            <a:r>
              <a:rPr kumimoji="1" lang="ko-KR" altLang="en-US" sz="1400" dirty="0" smtClean="0">
                <a:solidFill>
                  <a:schemeClr val="tx1"/>
                </a:solidFill>
              </a:rPr>
              <a:t>골드</a:t>
            </a:r>
            <a:endParaRPr kumimoji="1"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44767" y="3402703"/>
            <a:ext cx="2125463" cy="8945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20004" y="3852696"/>
            <a:ext cx="1961342" cy="3774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나가기</a:t>
            </a:r>
            <a:r>
              <a:rPr kumimoji="1" lang="en-US" altLang="ko-KR" dirty="0" smtClean="0">
                <a:solidFill>
                  <a:schemeClr val="tx1"/>
                </a:solidFill>
              </a:rPr>
              <a:t>(ESC)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43092" y="2779571"/>
            <a:ext cx="441082" cy="454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651537" y="2779571"/>
            <a:ext cx="441082" cy="454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120004" y="3493962"/>
            <a:ext cx="910579" cy="2981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포기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N)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70767" y="3493962"/>
            <a:ext cx="910579" cy="298179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</a:rPr>
              <a:t>수락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(Y)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오른쪽 화살표[R] 10"/>
          <p:cNvSpPr/>
          <p:nvPr/>
        </p:nvSpPr>
        <p:spPr>
          <a:xfrm>
            <a:off x="9170127" y="5455203"/>
            <a:ext cx="886446" cy="69300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NEXT</a:t>
            </a:r>
            <a:endParaRPr kumimoji="1" lang="ko-KR" altLang="en-US" sz="1400" dirty="0"/>
          </a:p>
        </p:txBody>
      </p:sp>
      <p:sp>
        <p:nvSpPr>
          <p:cNvPr id="33" name="설명선 2[L] 32"/>
          <p:cNvSpPr/>
          <p:nvPr/>
        </p:nvSpPr>
        <p:spPr>
          <a:xfrm>
            <a:off x="-1769346" y="2637693"/>
            <a:ext cx="2710894" cy="1144425"/>
          </a:xfrm>
          <a:prstGeom prst="borderCallout2">
            <a:avLst>
              <a:gd name="adj1" fmla="val 89702"/>
              <a:gd name="adj2" fmla="val 141206"/>
              <a:gd name="adj3" fmla="val 68211"/>
              <a:gd name="adj4" fmla="val 122938"/>
              <a:gd name="adj5" fmla="val 14970"/>
              <a:gd name="adj6" fmla="val 10211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맑은고딕 </a:t>
            </a:r>
            <a:r>
              <a:rPr kumimoji="1" lang="en-US" altLang="ko-KR" dirty="0" smtClean="0">
                <a:solidFill>
                  <a:schemeClr val="tx1"/>
                </a:solidFill>
              </a:rPr>
              <a:t>11pt</a:t>
            </a:r>
          </a:p>
          <a:p>
            <a:r>
              <a:rPr kumimoji="1" lang="en-US" altLang="ko-KR" dirty="0" smtClean="0">
                <a:solidFill>
                  <a:schemeClr val="tx1"/>
                </a:solidFill>
              </a:rPr>
              <a:t>R</a:t>
            </a:r>
            <a:r>
              <a:rPr kumimoji="1" lang="mr-IN" altLang="ko-KR" dirty="0" err="1" smtClean="0">
                <a:solidFill>
                  <a:schemeClr val="tx1"/>
                </a:solidFill>
              </a:rPr>
              <a:t>gb</a:t>
            </a:r>
            <a:r>
              <a:rPr kumimoji="1" lang="en-US" altLang="ko-KR" dirty="0">
                <a:solidFill>
                  <a:schemeClr val="tx1"/>
                </a:solidFill>
              </a:rPr>
              <a:t>a</a:t>
            </a:r>
            <a:r>
              <a:rPr kumimoji="1" lang="mr-IN" altLang="ko-KR" dirty="0" smtClean="0">
                <a:solidFill>
                  <a:schemeClr val="tx1"/>
                </a:solidFill>
              </a:rPr>
              <a:t>(0,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mr-IN" altLang="ko-KR" dirty="0" smtClean="0">
                <a:solidFill>
                  <a:schemeClr val="tx1"/>
                </a:solidFill>
              </a:rPr>
              <a:t>0,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r>
              <a:rPr kumimoji="1" lang="mr-IN" altLang="ko-KR" dirty="0" smtClean="0">
                <a:solidFill>
                  <a:schemeClr val="tx1"/>
                </a:solidFill>
              </a:rPr>
              <a:t>0</a:t>
            </a:r>
            <a:r>
              <a:rPr kumimoji="1" lang="en-US" altLang="ko-KR" dirty="0" smtClean="0">
                <a:solidFill>
                  <a:schemeClr val="tx1"/>
                </a:solidFill>
              </a:rPr>
              <a:t>, 100</a:t>
            </a:r>
            <a:r>
              <a:rPr kumimoji="1" lang="mr-IN" altLang="ko-KR" dirty="0" smtClean="0">
                <a:solidFill>
                  <a:schemeClr val="tx1"/>
                </a:solidFill>
              </a:rPr>
              <a:t>)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en-US" altLang="ko-KR" dirty="0" err="1" smtClean="0">
                <a:solidFill>
                  <a:schemeClr val="tx1"/>
                </a:solidFill>
              </a:rPr>
              <a:t>uiString</a:t>
            </a:r>
            <a:r>
              <a:rPr kumimoji="1" lang="ko-KR" altLang="en-US" dirty="0" smtClean="0">
                <a:solidFill>
                  <a:schemeClr val="tx1"/>
                </a:solidFill>
              </a:rPr>
              <a:t> 기입 후 출력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설명선 2[L] 33"/>
          <p:cNvSpPr/>
          <p:nvPr/>
        </p:nvSpPr>
        <p:spPr>
          <a:xfrm>
            <a:off x="5013716" y="1507775"/>
            <a:ext cx="2710894" cy="1144425"/>
          </a:xfrm>
          <a:prstGeom prst="borderCallout2">
            <a:avLst>
              <a:gd name="adj1" fmla="val 184821"/>
              <a:gd name="adj2" fmla="val -40297"/>
              <a:gd name="adj3" fmla="val 122746"/>
              <a:gd name="adj4" fmla="val -38219"/>
              <a:gd name="adj5" fmla="val 70773"/>
              <a:gd name="adj6" fmla="val -1728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tx1"/>
                </a:solidFill>
              </a:rPr>
              <a:t>어두운 계열로 이미지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변경 후 선택 불가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2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0700" y="286610"/>
            <a:ext cx="11150600" cy="617769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628203" y="2676737"/>
            <a:ext cx="935595" cy="14788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플레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이어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68167" y="1210746"/>
            <a:ext cx="935595" cy="14788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NPC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33028" y="699915"/>
            <a:ext cx="2328729" cy="371179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53140" y="687833"/>
            <a:ext cx="3060187" cy="44088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NPC portrait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33028" y="4874400"/>
            <a:ext cx="8325944" cy="13612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ko-KR" sz="700" dirty="0" smtClean="0">
              <a:solidFill>
                <a:schemeClr val="tx1"/>
              </a:solidFill>
            </a:endParaRPr>
          </a:p>
          <a:p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안녕하세요</a:t>
            </a:r>
            <a:r>
              <a:rPr kumimoji="1" lang="en-US" altLang="ko-KR" dirty="0" smtClean="0">
                <a:solidFill>
                  <a:schemeClr val="tx1"/>
                </a:solidFill>
              </a:rPr>
              <a:t>?</a:t>
            </a:r>
            <a:r>
              <a:rPr kumimoji="1" lang="ko-KR" altLang="en-US" dirty="0" smtClean="0">
                <a:solidFill>
                  <a:schemeClr val="tx1"/>
                </a:solidFill>
              </a:rPr>
              <a:t> 전 이 마을의 사냥꾼인 김형준이라고 해요</a:t>
            </a:r>
            <a:r>
              <a:rPr kumimoji="1"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보아하니 사냥은 처음인 것 같은데 참새라도 잡아보는건 어떤가요</a:t>
            </a:r>
            <a:r>
              <a:rPr kumimoji="1" lang="en-US" altLang="ko-KR" dirty="0" smtClean="0">
                <a:solidFill>
                  <a:schemeClr val="tx1"/>
                </a:solidFill>
              </a:rPr>
              <a:t>?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3092" y="4629478"/>
            <a:ext cx="2515405" cy="62491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NPC</a:t>
            </a:r>
            <a:r>
              <a:rPr kumimoji="1" lang="ko-KR" altLang="en-US" dirty="0" smtClean="0">
                <a:solidFill>
                  <a:schemeClr val="tx1"/>
                </a:solidFill>
              </a:rPr>
              <a:t> 이름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44767" y="831149"/>
            <a:ext cx="2125463" cy="25199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b="1" dirty="0" smtClean="0">
                <a:solidFill>
                  <a:schemeClr val="tx1"/>
                </a:solidFill>
              </a:rPr>
              <a:t>서글피 우는 꽃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endParaRPr kumimoji="1" lang="en-US" altLang="ko-KR" sz="700" dirty="0" smtClean="0">
              <a:solidFill>
                <a:schemeClr val="tx1"/>
              </a:solidFill>
            </a:endParaRPr>
          </a:p>
          <a:p>
            <a:r>
              <a:rPr kumimoji="1" lang="ko-KR" altLang="en-US" sz="1400" dirty="0" smtClean="0">
                <a:solidFill>
                  <a:schemeClr val="tx1"/>
                </a:solidFill>
              </a:rPr>
              <a:t>꽃이 서글퍼서 으앙으앙울어요</a:t>
            </a:r>
            <a:endParaRPr kumimoji="1" lang="en-US" altLang="ko-KR" sz="1400" dirty="0" smtClean="0">
              <a:solidFill>
                <a:schemeClr val="tx1"/>
              </a:solidFill>
            </a:endParaRPr>
          </a:p>
          <a:p>
            <a:r>
              <a:rPr kumimoji="1" lang="ko-KR" altLang="en-US" dirty="0" smtClean="0">
                <a:solidFill>
                  <a:schemeClr val="tx1"/>
                </a:solidFill>
              </a:rPr>
              <a:t>조건</a:t>
            </a:r>
            <a:endParaRPr kumimoji="1" lang="en-US" altLang="ko-KR" sz="1100" dirty="0" smtClean="0">
              <a:solidFill>
                <a:schemeClr val="tx1"/>
              </a:solidFill>
            </a:endParaRPr>
          </a:p>
          <a:p>
            <a:r>
              <a:rPr kumimoji="1" lang="ko-KR" altLang="en-US" sz="1100" dirty="0" smtClean="0">
                <a:solidFill>
                  <a:schemeClr val="tx1"/>
                </a:solidFill>
              </a:rPr>
              <a:t>참새 </a:t>
            </a:r>
            <a:r>
              <a:rPr kumimoji="1" lang="en-US" altLang="ko-KR" sz="1100" dirty="0" smtClean="0">
                <a:solidFill>
                  <a:schemeClr val="tx1"/>
                </a:solidFill>
              </a:rPr>
              <a:t>6</a:t>
            </a:r>
            <a:r>
              <a:rPr kumimoji="1" lang="ko-KR" altLang="en-US" sz="1100" dirty="0" smtClean="0">
                <a:solidFill>
                  <a:schemeClr val="tx1"/>
                </a:solidFill>
              </a:rPr>
              <a:t>마리를 사냥하세요</a:t>
            </a:r>
            <a:endParaRPr kumimoji="1" lang="en-US" altLang="ko-KR" sz="1100" dirty="0" smtClean="0">
              <a:solidFill>
                <a:schemeClr val="tx1"/>
              </a:solidFill>
            </a:endParaRPr>
          </a:p>
          <a:p>
            <a:endParaRPr kumimoji="1" lang="en-US" altLang="ko-KR" sz="700" dirty="0" smtClean="0">
              <a:solidFill>
                <a:schemeClr val="tx1"/>
              </a:solidFill>
            </a:endParaRPr>
          </a:p>
          <a:p>
            <a:pPr algn="dist"/>
            <a:r>
              <a:rPr kumimoji="1" lang="ko-KR" altLang="en-US" dirty="0" smtClean="0">
                <a:solidFill>
                  <a:schemeClr val="tx1"/>
                </a:solidFill>
              </a:rPr>
              <a:t>보상          </a:t>
            </a:r>
            <a:r>
              <a:rPr kumimoji="1" lang="en-US" altLang="ko-KR" sz="1400" dirty="0" smtClean="0">
                <a:solidFill>
                  <a:schemeClr val="tx1"/>
                </a:solidFill>
              </a:rPr>
              <a:t>00</a:t>
            </a:r>
            <a:r>
              <a:rPr kumimoji="1" lang="ko-KR" altLang="en-US" sz="1400" dirty="0" smtClean="0">
                <a:solidFill>
                  <a:schemeClr val="tx1"/>
                </a:solidFill>
              </a:rPr>
              <a:t>골드</a:t>
            </a:r>
            <a:endParaRPr kumimoji="1"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44767" y="3402703"/>
            <a:ext cx="2125463" cy="8945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20004" y="3852696"/>
            <a:ext cx="1961342" cy="3774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나가기</a:t>
            </a:r>
            <a:r>
              <a:rPr kumimoji="1" lang="en-US" altLang="ko-KR" dirty="0" smtClean="0">
                <a:solidFill>
                  <a:schemeClr val="tx1"/>
                </a:solidFill>
              </a:rPr>
              <a:t>(ESC)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43092" y="2779571"/>
            <a:ext cx="441082" cy="454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651537" y="2779571"/>
            <a:ext cx="441082" cy="454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120005" y="3478696"/>
            <a:ext cx="1961342" cy="3134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tx1"/>
                </a:solidFill>
              </a:rPr>
              <a:t>완료</a:t>
            </a:r>
            <a:r>
              <a:rPr kumimoji="1" lang="en-US" altLang="ko-KR" sz="1400" dirty="0" smtClean="0">
                <a:solidFill>
                  <a:schemeClr val="tx1"/>
                </a:solidFill>
              </a:rPr>
              <a:t>(</a:t>
            </a:r>
            <a:r>
              <a:rPr kumimoji="1" lang="en-US" altLang="ko-KR" sz="1400" dirty="0" smtClean="0">
                <a:solidFill>
                  <a:schemeClr val="tx1"/>
                </a:solidFill>
              </a:rPr>
              <a:t>Y)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오른쪽 화살표[R] 10"/>
          <p:cNvSpPr/>
          <p:nvPr/>
        </p:nvSpPr>
        <p:spPr>
          <a:xfrm>
            <a:off x="9170127" y="5455203"/>
            <a:ext cx="886446" cy="69300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NEXT</a:t>
            </a:r>
            <a:endParaRPr kumimoji="1" lang="ko-KR" altLang="en-US" sz="1400" dirty="0"/>
          </a:p>
        </p:txBody>
      </p:sp>
      <p:sp>
        <p:nvSpPr>
          <p:cNvPr id="34" name="설명선 2[L] 33"/>
          <p:cNvSpPr/>
          <p:nvPr/>
        </p:nvSpPr>
        <p:spPr>
          <a:xfrm>
            <a:off x="5013716" y="1507775"/>
            <a:ext cx="2710894" cy="1144425"/>
          </a:xfrm>
          <a:prstGeom prst="borderCallout2">
            <a:avLst>
              <a:gd name="adj1" fmla="val 184821"/>
              <a:gd name="adj2" fmla="val -40297"/>
              <a:gd name="adj3" fmla="val 122746"/>
              <a:gd name="adj4" fmla="val -38219"/>
              <a:gd name="adj5" fmla="val 70773"/>
              <a:gd name="adj6" fmla="val -1728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맑은고딕 </a:t>
            </a:r>
            <a:r>
              <a:rPr kumimoji="1" lang="en-US" altLang="ko-KR" dirty="0">
                <a:solidFill>
                  <a:schemeClr val="tx1"/>
                </a:solidFill>
              </a:rPr>
              <a:t>11pt</a:t>
            </a:r>
          </a:p>
          <a:p>
            <a:r>
              <a:rPr kumimoji="1" lang="en-US" altLang="ko-KR" dirty="0">
                <a:solidFill>
                  <a:schemeClr val="tx1"/>
                </a:solidFill>
              </a:rPr>
              <a:t>R</a:t>
            </a:r>
            <a:r>
              <a:rPr kumimoji="1" lang="mr-IN" altLang="ko-KR" dirty="0" err="1">
                <a:solidFill>
                  <a:schemeClr val="tx1"/>
                </a:solidFill>
              </a:rPr>
              <a:t>gb</a:t>
            </a:r>
            <a:r>
              <a:rPr kumimoji="1" lang="en-US" altLang="ko-KR" dirty="0">
                <a:solidFill>
                  <a:schemeClr val="tx1"/>
                </a:solidFill>
              </a:rPr>
              <a:t>a</a:t>
            </a:r>
            <a:r>
              <a:rPr kumimoji="1" lang="mr-IN" altLang="ko-KR" dirty="0">
                <a:solidFill>
                  <a:schemeClr val="tx1"/>
                </a:solidFill>
              </a:rPr>
              <a:t>(0,</a:t>
            </a:r>
            <a:r>
              <a:rPr kumimoji="1" lang="en-US" altLang="ko-KR" dirty="0">
                <a:solidFill>
                  <a:schemeClr val="tx1"/>
                </a:solidFill>
              </a:rPr>
              <a:t> </a:t>
            </a:r>
            <a:r>
              <a:rPr kumimoji="1" lang="mr-IN" altLang="ko-KR" dirty="0">
                <a:solidFill>
                  <a:schemeClr val="tx1"/>
                </a:solidFill>
              </a:rPr>
              <a:t>0,</a:t>
            </a:r>
            <a:r>
              <a:rPr kumimoji="1" lang="en-US" altLang="ko-KR" dirty="0">
                <a:solidFill>
                  <a:schemeClr val="tx1"/>
                </a:solidFill>
              </a:rPr>
              <a:t> </a:t>
            </a:r>
            <a:r>
              <a:rPr kumimoji="1" lang="mr-IN" altLang="ko-KR" dirty="0">
                <a:solidFill>
                  <a:schemeClr val="tx1"/>
                </a:solidFill>
              </a:rPr>
              <a:t>0</a:t>
            </a:r>
            <a:r>
              <a:rPr kumimoji="1" lang="en-US" altLang="ko-KR" dirty="0">
                <a:solidFill>
                  <a:schemeClr val="tx1"/>
                </a:solidFill>
              </a:rPr>
              <a:t>, 100</a:t>
            </a:r>
            <a:r>
              <a:rPr kumimoji="1" lang="mr-IN" altLang="ko-KR" dirty="0">
                <a:solidFill>
                  <a:schemeClr val="tx1"/>
                </a:solidFill>
              </a:rPr>
              <a:t>)</a:t>
            </a:r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en-US" altLang="ko-KR" dirty="0" err="1" smtClean="0">
                <a:solidFill>
                  <a:schemeClr val="tx1"/>
                </a:solidFill>
              </a:rPr>
              <a:t>mainQuest</a:t>
            </a:r>
            <a:r>
              <a:rPr kumimoji="1" lang="ko-KR" altLang="en-US" dirty="0" smtClean="0">
                <a:solidFill>
                  <a:schemeClr val="tx1"/>
                </a:solidFill>
              </a:rPr>
              <a:t> 테이블의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Questsuc</a:t>
            </a:r>
            <a:r>
              <a:rPr lang="ko-KR" altLang="en-US" dirty="0" smtClean="0">
                <a:solidFill>
                  <a:schemeClr val="tx1"/>
                </a:solidFill>
              </a:rPr>
              <a:t>값 사용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99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1042</Words>
  <Application>Microsoft Macintosh PowerPoint</Application>
  <PresentationFormat>와이드스크린</PresentationFormat>
  <Paragraphs>275</Paragraphs>
  <Slides>19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Mangal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196</cp:revision>
  <dcterms:created xsi:type="dcterms:W3CDTF">2016-08-04T08:48:25Z</dcterms:created>
  <dcterms:modified xsi:type="dcterms:W3CDTF">2016-09-16T08:01:57Z</dcterms:modified>
</cp:coreProperties>
</file>