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4" r:id="rId2"/>
    <p:sldId id="304" r:id="rId3"/>
    <p:sldId id="416" r:id="rId4"/>
    <p:sldId id="424" r:id="rId5"/>
    <p:sldId id="415" r:id="rId6"/>
    <p:sldId id="429" r:id="rId7"/>
    <p:sldId id="417" r:id="rId8"/>
    <p:sldId id="423" r:id="rId9"/>
    <p:sldId id="399" r:id="rId10"/>
    <p:sldId id="401" r:id="rId11"/>
    <p:sldId id="391" r:id="rId12"/>
    <p:sldId id="414" r:id="rId13"/>
    <p:sldId id="273" r:id="rId14"/>
    <p:sldId id="413" r:id="rId15"/>
    <p:sldId id="402" r:id="rId16"/>
    <p:sldId id="426" r:id="rId17"/>
    <p:sldId id="357" r:id="rId18"/>
    <p:sldId id="418" r:id="rId19"/>
    <p:sldId id="345" r:id="rId20"/>
    <p:sldId id="384" r:id="rId21"/>
    <p:sldId id="427" r:id="rId22"/>
    <p:sldId id="346" r:id="rId23"/>
    <p:sldId id="382" r:id="rId24"/>
    <p:sldId id="34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2"/>
    <p:restoredTop sz="93699"/>
  </p:normalViewPr>
  <p:slideViewPr>
    <p:cSldViewPr snapToGrid="0" snapToObjects="1">
      <p:cViewPr>
        <p:scale>
          <a:sx n="94" d="100"/>
          <a:sy n="94" d="100"/>
        </p:scale>
        <p:origin x="536" y="7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2016. 12. 21.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최적화를 통한 동시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5000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명 접속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프레임 당 패킷 통신횟수를 체크하여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최고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까지 동시 접속 가능한 서버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6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993" y="2397948"/>
            <a:ext cx="108991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dirty="0"/>
              <a:t>마을에서 출발해서 특정 던전의 보스를</a:t>
            </a:r>
            <a:endParaRPr kumimoji="1" lang="en-US" altLang="ko-KR" sz="4800" dirty="0"/>
          </a:p>
          <a:p>
            <a:pPr algn="ctr"/>
            <a:r>
              <a:rPr kumimoji="1" lang="ko-KR" altLang="en-US" sz="4800" dirty="0"/>
              <a:t>잡는 것까지의 제작 과정</a:t>
            </a:r>
            <a:endParaRPr kumimoji="1" lang="en-US" altLang="ko-KR" sz="4800" dirty="0"/>
          </a:p>
          <a:p>
            <a:pPr algn="ctr"/>
            <a:r>
              <a:rPr kumimoji="1" lang="ko-KR" altLang="en-US" sz="28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8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7738" y="1192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경험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488323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4909982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8676" y="1968650"/>
            <a:ext cx="2764924" cy="27649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904" y="1974770"/>
            <a:ext cx="2987320" cy="29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꼭대기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AppleGothic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476738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10740" y="3317718"/>
            <a:ext cx="1027426" cy="1027426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tx1"/>
                </a:solidFill>
              </a:rPr>
              <a:t>5000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0739" y="5266927"/>
            <a:ext cx="1027426" cy="1027426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632003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633471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610738" y="1468384"/>
            <a:ext cx="1027426" cy="10274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10739" y="3317718"/>
            <a:ext cx="1027426" cy="1027426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10738" y="5266927"/>
            <a:ext cx="1027426" cy="102742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42596" y="1568259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3944305" cy="63985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중점 연구분야</a:t>
            </a:r>
            <a:endParaRPr lang="en-US" altLang="ko-K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42595" y="3417593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 smtClean="0">
                <a:solidFill>
                  <a:prstClr val="black"/>
                </a:solidFill>
                <a:latin typeface="+mj-lt"/>
              </a:rPr>
              <a:t>대규모 동접</a:t>
            </a:r>
            <a:endParaRPr kumimoji="1" lang="ko-KR" altLang="en-US" sz="32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42596" y="5366802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R" sz="3200" b="1" dirty="0" smtClean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3200" b="1" dirty="0" smtClean="0">
                <a:solidFill>
                  <a:prstClr val="black"/>
                </a:solidFill>
                <a:latin typeface="+mj-lt"/>
              </a:rPr>
              <a:t> 렌더링</a:t>
            </a:r>
            <a:endParaRPr kumimoji="1" lang="ko-KR" altLang="en-US" sz="32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495810"/>
            <a:ext cx="1108509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4350419"/>
            <a:ext cx="11085094" cy="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6294353"/>
            <a:ext cx="11085094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197654"/>
            <a:ext cx="46265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 smtClean="0">
                <a:latin typeface="맑은 고딕" charset="-127"/>
                <a:cs typeface="Times New Roman" charset="0"/>
              </a:rPr>
              <a:t>연속 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스킬공격을 하면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ko-KR" altLang="en-US" sz="2000" dirty="0" smtClean="0">
                <a:latin typeface="맑은 고딕" charset="-127"/>
                <a:cs typeface="Times New Roman" charset="0"/>
              </a:rPr>
              <a:t>을 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 smtClean="0">
                <a:latin typeface="맑은 고딕" charset="-127"/>
                <a:cs typeface="Times New Roman" charset="0"/>
              </a:rPr>
              <a:t>!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3139539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Boost </a:t>
            </a:r>
            <a:r>
              <a:rPr kumimoji="1" lang="en-US" altLang="ko-KR" dirty="0" err="1"/>
              <a:t>Asio</a:t>
            </a:r>
            <a:r>
              <a:rPr kumimoji="1" lang="ko-KR" altLang="en-US" dirty="0"/>
              <a:t> 라이브러리를 활용한 서버 </a:t>
            </a:r>
            <a:r>
              <a:rPr kumimoji="1" lang="ko-KR" altLang="en-US" dirty="0" smtClean="0"/>
              <a:t>구축</a:t>
            </a:r>
            <a:endParaRPr kumimoji="1" lang="en-US" altLang="ko-KR" dirty="0" smtClean="0"/>
          </a:p>
          <a:p>
            <a:r>
              <a:rPr kumimoji="1" lang="ko-KR" altLang="en-US" dirty="0"/>
              <a:t>최신 개발 트렌드에 맞춰 어떤 </a:t>
            </a:r>
            <a:r>
              <a:rPr kumimoji="1" lang="en-US" altLang="ko-KR" dirty="0"/>
              <a:t>OS</a:t>
            </a:r>
            <a:r>
              <a:rPr kumimoji="1" lang="ko-KR" altLang="en-US" dirty="0"/>
              <a:t>에서도 구동하는 서버 제작</a:t>
            </a:r>
            <a:endParaRPr kumimoji="1" lang="en-US" altLang="ko-KR" dirty="0"/>
          </a:p>
          <a:p>
            <a:pPr lvl="0"/>
            <a:r>
              <a:rPr kumimoji="1" lang="en-US" altLang="ko-KR" dirty="0">
                <a:solidFill>
                  <a:prstClr val="black"/>
                </a:solidFill>
              </a:rPr>
              <a:t>5,000</a:t>
            </a:r>
            <a:r>
              <a:rPr kumimoji="1" lang="ko-KR" altLang="en-US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dirty="0">
                <a:solidFill>
                  <a:prstClr val="black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prstClr val="black"/>
                </a:solidFill>
              </a:rPr>
              <a:t>(hot-spot)</a:t>
            </a:r>
            <a:r>
              <a:rPr kumimoji="1" lang="ko-KR" altLang="en-US" dirty="0">
                <a:solidFill>
                  <a:prstClr val="black"/>
                </a:solidFill>
              </a:rPr>
              <a:t>에도 끊김 없는 </a:t>
            </a:r>
            <a:r>
              <a:rPr kumimoji="1" lang="ko-KR" altLang="en-US" dirty="0" smtClean="0">
                <a:solidFill>
                  <a:prstClr val="black"/>
                </a:solidFill>
              </a:rPr>
              <a:t>서버</a:t>
            </a:r>
            <a:endParaRPr kumimoji="1" lang="en-US" altLang="ko-KR" dirty="0">
              <a:solidFill>
                <a:prstClr val="black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5343039"/>
            <a:ext cx="7143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 err="1"/>
              <a:t>Non-Photorealistic</a:t>
            </a:r>
            <a:r>
              <a:rPr kumimoji="1" lang="en-US" altLang="ko-KR" dirty="0"/>
              <a:t>(</a:t>
            </a:r>
            <a:r>
              <a:rPr kumimoji="1" lang="ko-KR" altLang="en-US" dirty="0"/>
              <a:t>비실사렌더링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기반으로 한 동화적인 </a:t>
            </a:r>
            <a:r>
              <a:rPr kumimoji="1" lang="ko-KR" altLang="en-US" dirty="0" smtClean="0"/>
              <a:t>그래픽</a:t>
            </a:r>
            <a:endParaRPr kumimoji="1" lang="en-US" altLang="ko-KR" dirty="0" smtClean="0"/>
          </a:p>
          <a:p>
            <a:r>
              <a:rPr kumimoji="1" lang="en-US" altLang="ko-KR" dirty="0"/>
              <a:t>HLSL(</a:t>
            </a:r>
            <a:r>
              <a:rPr lang="en-US" altLang="ko-KR" dirty="0"/>
              <a:t>High Level </a:t>
            </a:r>
            <a:r>
              <a:rPr lang="en-US" altLang="ko-KR" dirty="0" err="1"/>
              <a:t>Shader</a:t>
            </a:r>
            <a:r>
              <a:rPr lang="en-US" altLang="ko-KR" dirty="0"/>
              <a:t> Language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사용해 자연스러운 물</a:t>
            </a:r>
          </a:p>
          <a:p>
            <a:r>
              <a:rPr kumimoji="1" lang="ko-KR" altLang="en-US" dirty="0" smtClean="0"/>
              <a:t>포워드 라이팅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디퍼드 셰이딩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셰도우 매핑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프로스트프로세싱 활용</a:t>
            </a:r>
            <a:endParaRPr kumimoji="1" lang="mr-IN" altLang="ko-KR" dirty="0"/>
          </a:p>
        </p:txBody>
      </p:sp>
    </p:spTree>
    <p:extLst>
      <p:ext uri="{BB962C8B-B14F-4D97-AF65-F5344CB8AC3E}">
        <p14:creationId xmlns:p14="http://schemas.microsoft.com/office/powerpoint/2010/main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8" idx="2"/>
            <a:endCxn id="20" idx="2"/>
          </p:cNvCxnSpPr>
          <p:nvPr/>
        </p:nvCxnSpPr>
        <p:spPr>
          <a:xfrm>
            <a:off x="2890903" y="4385060"/>
            <a:ext cx="1305410" cy="10738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9050" y="4944607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제자리 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보스와의 정교한 패턴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트리 오브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고정 쿼터뷰 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전투방식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2D</a:t>
            </a:r>
            <a:r>
              <a:rPr kumimoji="1" lang="ko-KR" altLang="en-US" sz="1600" dirty="0">
                <a:solidFill>
                  <a:schemeClr val="tx1"/>
                </a:solidFill>
              </a:rPr>
              <a:t> 그래픽에 </a:t>
            </a:r>
            <a:r>
              <a:rPr kumimoji="1" lang="en-US" altLang="ko-KR" sz="1600" dirty="0">
                <a:solidFill>
                  <a:schemeClr val="tx1"/>
                </a:solidFill>
              </a:rPr>
              <a:t>3D </a:t>
            </a:r>
            <a:r>
              <a:rPr kumimoji="1" lang="ko-KR" altLang="en-US" sz="1600" dirty="0">
                <a:solidFill>
                  <a:schemeClr val="tx1"/>
                </a:solidFill>
              </a:rPr>
              <a:t>월드를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고정 쿼터뷰 카메라 진행방식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논타겟 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발열 시스템과 궁극기 시스템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활용해 유저가 만들어가는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NPR</a:t>
            </a:r>
            <a:r>
              <a:rPr kumimoji="1" lang="ko-KR" altLang="en-US" sz="2000" dirty="0">
                <a:solidFill>
                  <a:schemeClr val="tx1"/>
                </a:solidFill>
              </a:rPr>
              <a:t> 기법을 사용하여 누구나 쉽게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Pages>27</Pages>
  <Words>910</Words>
  <Characters>0</Characters>
  <Application>Microsoft Macintosh PowerPoint</Application>
  <DocSecurity>0</DocSecurity>
  <PresentationFormat>와이드스크린</PresentationFormat>
  <Lines>0</Lines>
  <Paragraphs>379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AppleGothic</vt:lpstr>
      <vt:lpstr>Mangal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83</cp:revision>
  <dcterms:modified xsi:type="dcterms:W3CDTF">2016-12-21T04:28:56Z</dcterms:modified>
</cp:coreProperties>
</file>