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2" r:id="rId10"/>
    <p:sldId id="417" r:id="rId11"/>
    <p:sldId id="418" r:id="rId12"/>
    <p:sldId id="423" r:id="rId13"/>
    <p:sldId id="399" r:id="rId14"/>
    <p:sldId id="401" r:id="rId15"/>
    <p:sldId id="391" r:id="rId16"/>
    <p:sldId id="414" r:id="rId17"/>
    <p:sldId id="273" r:id="rId18"/>
    <p:sldId id="413" r:id="rId19"/>
    <p:sldId id="402" r:id="rId20"/>
    <p:sldId id="403" r:id="rId21"/>
    <p:sldId id="357" r:id="rId22"/>
    <p:sldId id="345" r:id="rId23"/>
    <p:sldId id="384" r:id="rId24"/>
    <p:sldId id="405" r:id="rId25"/>
    <p:sldId id="346" r:id="rId26"/>
    <p:sldId id="382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>
        <p:scale>
          <a:sx n="70" d="100"/>
          <a:sy n="70" d="100"/>
        </p:scale>
        <p:origin x="776" y="880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microsoft.com/office/2007/relationships/hdphoto" Target="../media/hdphoto1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5362" y="4335971"/>
            <a:ext cx="1467091" cy="51318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602" y="5598041"/>
            <a:ext cx="1914525" cy="7584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카메라 조작부</a:t>
            </a:r>
            <a:endParaRPr kumimoji="1" lang="ko-KR" altLang="en-US" dirty="0"/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14" idx="0"/>
            <a:endCxn id="13" idx="3"/>
          </p:cNvCxnSpPr>
          <p:nvPr/>
        </p:nvCxnSpPr>
        <p:spPr>
          <a:xfrm flipH="1" flipV="1">
            <a:off x="3072453" y="4592563"/>
            <a:ext cx="1836412" cy="10054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제자리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보스와의 정교한 패턴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트리 오브</a:t>
            </a:r>
            <a:endParaRPr kumimoji="1" lang="en-US" altLang="ko-KR" sz="2000" dirty="0" smtClean="0"/>
          </a:p>
          <a:p>
            <a:pPr algn="ctr"/>
            <a:r>
              <a:rPr kumimoji="1" lang="ko-KR" altLang="en-US" sz="2000" dirty="0" smtClean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고정 쿼터뷰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전투방식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아기자기한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2.5D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그래픽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회전 가능한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카메라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논타겟 </a:t>
            </a:r>
            <a:r>
              <a:rPr kumimoji="1" lang="ko-KR" altLang="en-US" sz="2000" dirty="0">
                <a:solidFill>
                  <a:schemeClr val="tx1"/>
                </a:solidFill>
              </a:rPr>
              <a:t>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발열 </a:t>
            </a:r>
            <a:r>
              <a:rPr kumimoji="1" lang="ko-KR" altLang="en-US" sz="2000" dirty="0">
                <a:solidFill>
                  <a:schemeClr val="tx1"/>
                </a:solidFill>
              </a:rPr>
              <a:t>시스템과 궁극기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시스템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활용해 </a:t>
            </a:r>
            <a:r>
              <a:rPr kumimoji="1" lang="ko-KR" altLang="en-US" sz="2000" dirty="0">
                <a:solidFill>
                  <a:schemeClr val="tx1"/>
                </a:solidFill>
              </a:rPr>
              <a:t>유저가 만들어가는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카툰 렌더링을 사용하여 누구나 쉽게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27</Pages>
  <Words>892</Words>
  <Characters>0</Characters>
  <Application>Microsoft Macintosh PowerPoint</Application>
  <DocSecurity>0</DocSecurity>
  <PresentationFormat>와이드스크린</PresentationFormat>
  <Lines>0</Lines>
  <Paragraphs>376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5</cp:revision>
  <dcterms:modified xsi:type="dcterms:W3CDTF">2016-12-19T04:15:07Z</dcterms:modified>
</cp:coreProperties>
</file>