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45" r:id="rId2"/>
    <p:sldId id="384" r:id="rId3"/>
    <p:sldId id="427" r:id="rId4"/>
    <p:sldId id="346" r:id="rId5"/>
    <p:sldId id="38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 varScale="1">
        <p:scale>
          <a:sx n="89" d="100"/>
          <a:sy n="89" d="100"/>
        </p:scale>
        <p:origin x="-120" y="-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orient="horz" pos="2159"/>
        <p:guide pos="2160"/>
        <p:guide pos="381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485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pPr/>
              <a:t>2017-02-22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87440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21905" y="3695409"/>
            <a:ext cx="188466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기타 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96292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09301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801419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00862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xmlns="" val="144359220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49920" y="5518150"/>
            <a:ext cx="2629534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추가 </a:t>
            </a:r>
            <a:r>
              <a:rPr kumimoji="1" lang="ko-KR" altLang="en-US" sz="1600" dirty="0" err="1" smtClean="0">
                <a:solidFill>
                  <a:schemeClr val="bg1"/>
                </a:solidFill>
              </a:rPr>
              <a:t>셰이더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879454" y="6104255"/>
            <a:ext cx="1007746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076226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265" y="2667896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41695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툰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87265" y="3743661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chemeClr val="bg1"/>
                </a:solidFill>
              </a:rPr>
              <a:t>디퍼드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err="1" smtClean="0">
                <a:solidFill>
                  <a:schemeClr val="bg1"/>
                </a:solidFill>
              </a:rPr>
              <a:t>셰이더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87265" y="4345305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MRT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관리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820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:push/>
      </p:transition>
    </mc:Choice>
    <mc:Fallback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xmlns="" val="51677145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Pages>27</Pages>
  <Words>202</Words>
  <Characters>0</Characters>
  <Application>Microsoft Office PowerPoint</Application>
  <DocSecurity>0</DocSecurity>
  <PresentationFormat>사용자 지정</PresentationFormat>
  <Lines>0</Lines>
  <Paragraphs>157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AAA</cp:lastModifiedBy>
  <cp:revision>107</cp:revision>
  <dcterms:modified xsi:type="dcterms:W3CDTF">2017-02-22T07:58:54Z</dcterms:modified>
</cp:coreProperties>
</file>