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304" r:id="rId3"/>
    <p:sldId id="416" r:id="rId4"/>
    <p:sldId id="415" r:id="rId5"/>
    <p:sldId id="406" r:id="rId6"/>
    <p:sldId id="412" r:id="rId7"/>
    <p:sldId id="417" r:id="rId8"/>
    <p:sldId id="359" r:id="rId9"/>
    <p:sldId id="418" r:id="rId10"/>
    <p:sldId id="399" r:id="rId11"/>
    <p:sldId id="401" r:id="rId12"/>
    <p:sldId id="391" r:id="rId13"/>
    <p:sldId id="414" r:id="rId14"/>
    <p:sldId id="273" r:id="rId15"/>
    <p:sldId id="413" r:id="rId16"/>
    <p:sldId id="402" r:id="rId17"/>
    <p:sldId id="403" r:id="rId18"/>
    <p:sldId id="357" r:id="rId19"/>
    <p:sldId id="345" r:id="rId20"/>
    <p:sldId id="384" r:id="rId21"/>
    <p:sldId id="405" r:id="rId22"/>
    <p:sldId id="346" r:id="rId23"/>
    <p:sldId id="382" r:id="rId24"/>
    <p:sldId id="34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/>
    <p:restoredTop sz="93808"/>
  </p:normalViewPr>
  <p:slideViewPr>
    <p:cSldViewPr snapToGrid="0" snapToObjects="1" showGuides="1">
      <p:cViewPr>
        <p:scale>
          <a:sx n="103" d="100"/>
          <a:sy n="103" d="100"/>
        </p:scale>
        <p:origin x="1400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microsoft.com/office/2007/relationships/hdphoto" Target="../media/hdphoto10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80" y="125877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프로젝트 명</a:t>
            </a:r>
          </a:p>
        </p:txBody>
      </p:sp>
      <p:sp>
        <p:nvSpPr>
          <p:cNvPr id="8" name="평행 사변형[P] 7"/>
          <p:cNvSpPr/>
          <p:nvPr/>
        </p:nvSpPr>
        <p:spPr>
          <a:xfrm>
            <a:off x="2018370" y="1258779"/>
            <a:ext cx="5631367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평행 사변형[P] 8"/>
          <p:cNvSpPr/>
          <p:nvPr/>
        </p:nvSpPr>
        <p:spPr>
          <a:xfrm>
            <a:off x="278780" y="2530759"/>
            <a:ext cx="1918010" cy="102841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/>
              <a:t>특징</a:t>
            </a:r>
          </a:p>
        </p:txBody>
      </p:sp>
      <p:sp>
        <p:nvSpPr>
          <p:cNvPr id="10" name="평행 사변형[P] 9"/>
          <p:cNvSpPr/>
          <p:nvPr/>
        </p:nvSpPr>
        <p:spPr>
          <a:xfrm>
            <a:off x="1739590" y="2530759"/>
            <a:ext cx="5590850" cy="1013377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당신의 선택에 반응하는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연속타격 키보드 액션 </a:t>
            </a:r>
            <a:r>
              <a:rPr lang="en-US" altLang="ko-KR" sz="2400" b="1" dirty="0">
                <a:solidFill>
                  <a:schemeClr val="tx1"/>
                </a:solidFill>
              </a:rPr>
              <a:t>RPG</a:t>
            </a:r>
          </a:p>
        </p:txBody>
      </p:sp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549745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549746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174299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174299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787967"/>
            <a:ext cx="1918010" cy="633103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4787967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5415338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평행 사변형[P] 44"/>
          <p:cNvSpPr/>
          <p:nvPr/>
        </p:nvSpPr>
        <p:spPr>
          <a:xfrm>
            <a:off x="278780" y="1885406"/>
            <a:ext cx="1918010" cy="645354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장르  </a:t>
            </a:r>
            <a:endParaRPr kumimoji="1" lang="ko-KR" altLang="en-US" dirty="0"/>
          </a:p>
        </p:txBody>
      </p:sp>
      <p:sp>
        <p:nvSpPr>
          <p:cNvPr id="46" name="평행 사변형[P] 45"/>
          <p:cNvSpPr/>
          <p:nvPr/>
        </p:nvSpPr>
        <p:spPr>
          <a:xfrm>
            <a:off x="2018370" y="1897656"/>
            <a:ext cx="5475249" cy="63310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>
                <a:solidFill>
                  <a:schemeClr val="tx1"/>
                </a:solidFill>
              </a:rPr>
              <a:t>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15338"/>
            <a:ext cx="1918010" cy="1085475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7493620" y="1260258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7073451" y="1906644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45" grpId="0" animBg="1"/>
      <p:bldP spid="46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통신 최적화를 위한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데드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 err="1">
                <a:solidFill>
                  <a:schemeClr val="bg1"/>
                </a:solidFill>
              </a:rPr>
              <a:t>레커닝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기존 프레임 당 매 번 전송하던 패킷 전송을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데드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레커닝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기법을 사용하여 통신 </a:t>
            </a:r>
            <a:r>
              <a:rPr kumimoji="1" lang="ko-KR" altLang="en-US" sz="3200" b="1" dirty="0" err="1">
                <a:solidFill>
                  <a:schemeClr val="bg1">
                    <a:lumMod val="50000"/>
                  </a:schemeClr>
                </a:solidFill>
              </a:rPr>
              <a:t>부하량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감소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연구목적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1193" y="2921760"/>
            <a:ext cx="1088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3200" b="1" dirty="0">
                <a:solidFill>
                  <a:srgbClr val="00B0F0"/>
                </a:solidFill>
              </a:rPr>
              <a:t>MMORPG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규모</a:t>
            </a:r>
            <a:r>
              <a:rPr kumimoji="1" lang="ko-KR" altLang="en-US" sz="3200" b="1" dirty="0" smtClean="0">
                <a:solidFill>
                  <a:schemeClr val="bg1"/>
                </a:solidFill>
              </a:rPr>
              <a:t>의 키보드 조작 기반 </a:t>
            </a:r>
            <a:r>
              <a:rPr kumimoji="1" lang="ko-KR" altLang="en-US" sz="3200" b="1" dirty="0" smtClean="0">
                <a:solidFill>
                  <a:srgbClr val="00B0F0"/>
                </a:solidFill>
              </a:rPr>
              <a:t>액션 </a:t>
            </a:r>
            <a:r>
              <a:rPr kumimoji="1" lang="ko-KR" altLang="en-US" sz="3200" b="1" dirty="0">
                <a:solidFill>
                  <a:srgbClr val="00B0F0"/>
                </a:solidFill>
              </a:rPr>
              <a:t>게임</a:t>
            </a:r>
            <a:r>
              <a:rPr kumimoji="1" lang="ko-KR" altLang="en-US" sz="3200" b="1" dirty="0">
                <a:solidFill>
                  <a:schemeClr val="bg1"/>
                </a:solidFill>
              </a:rPr>
              <a:t> 제작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726" y="383886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게임공학부에서 배운 지식을 활용해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Direct X 11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기반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의 </a:t>
            </a:r>
            <a:r>
              <a:rPr kumimoji="1" lang="en-US" altLang="ko-KR" sz="2800" b="1" dirty="0" smtClean="0">
                <a:solidFill>
                  <a:schemeClr val="bg1"/>
                </a:solidFill>
              </a:rPr>
              <a:t>3D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게임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726" y="5549950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800" b="1" dirty="0" smtClean="0">
                <a:solidFill>
                  <a:schemeClr val="bg1"/>
                </a:solidFill>
              </a:rPr>
              <a:t>각 파트에 대한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확실한 역할 분담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을 통해 제대로 된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‘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팀 프로젝트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’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경험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7726" y="4694405"/>
            <a:ext cx="1141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2800" b="1" dirty="0">
                <a:solidFill>
                  <a:srgbClr val="00B0F0"/>
                </a:solidFill>
              </a:rPr>
              <a:t>5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천명 이상이 동시에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플레이 할 수 있는 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Boost </a:t>
            </a:r>
            <a:r>
              <a:rPr kumimoji="1" lang="en-US" altLang="ko-KR" sz="2800" b="1" dirty="0" err="1" smtClean="0">
                <a:solidFill>
                  <a:srgbClr val="00B0F0"/>
                </a:solidFill>
              </a:rPr>
              <a:t>Asio</a:t>
            </a:r>
            <a:r>
              <a:rPr kumimoji="1" lang="en-US" altLang="ko-KR" sz="2800" b="1" dirty="0" smtClean="0">
                <a:solidFill>
                  <a:srgbClr val="00B0F0"/>
                </a:solidFill>
              </a:rPr>
              <a:t> </a:t>
            </a:r>
            <a:r>
              <a:rPr kumimoji="1" lang="ko-KR" altLang="en-US" sz="2800" b="1" dirty="0" smtClean="0">
                <a:solidFill>
                  <a:srgbClr val="00B0F0"/>
                </a:solidFill>
              </a:rPr>
              <a:t>서버</a:t>
            </a:r>
            <a:r>
              <a:rPr kumimoji="1" lang="ko-KR" altLang="en-US" sz="2800" b="1" dirty="0" smtClean="0">
                <a:solidFill>
                  <a:schemeClr val="bg1"/>
                </a:solidFill>
              </a:rPr>
              <a:t> 제작</a:t>
            </a:r>
            <a:endParaRPr kumimoji="1"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0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8855" y="2241247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29407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몬스터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22582" y="296573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2254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70" y="3697826"/>
            <a:ext cx="7707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814278" y="3700243"/>
            <a:ext cx="111032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6287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023310" y="3702659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65469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078916" y="3690575"/>
            <a:ext cx="147836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218018" y="3692992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92454" y="3688158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 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07794" y="2955293"/>
            <a:ext cx="220329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5388" y="2969214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21338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496484" y="2958774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681517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575414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09533" y="2972694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409246" y="3702659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45275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030582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659968" y="2955294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181094"/>
            <a:ext cx="155343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25114" y="2673878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572086" y="5611454"/>
            <a:ext cx="1985196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26908" y="3166662"/>
            <a:ext cx="1308669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35577" y="3659446"/>
            <a:ext cx="1255187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Diffuse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sz="1600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Specular</a:t>
            </a: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834184" y="4625886"/>
            <a:ext cx="83116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572086" y="5118670"/>
            <a:ext cx="992597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Shadow</a:t>
            </a:r>
          </a:p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프레임워크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5752829" y="807571"/>
            <a:ext cx="1032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 93"/>
          <p:cNvSpPr/>
          <p:nvPr/>
        </p:nvSpPr>
        <p:spPr>
          <a:xfrm>
            <a:off x="1656239" y="2785495"/>
            <a:ext cx="4285413" cy="1137468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7" name="직사각형 96"/>
          <p:cNvSpPr/>
          <p:nvPr/>
        </p:nvSpPr>
        <p:spPr>
          <a:xfrm>
            <a:off x="1636574" y="1713957"/>
            <a:ext cx="8918853" cy="49703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8" name="타원 97"/>
          <p:cNvSpPr/>
          <p:nvPr/>
        </p:nvSpPr>
        <p:spPr>
          <a:xfrm>
            <a:off x="5695022" y="5209230"/>
            <a:ext cx="802859" cy="80285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99" name="타원 98"/>
          <p:cNvSpPr/>
          <p:nvPr/>
        </p:nvSpPr>
        <p:spPr>
          <a:xfrm>
            <a:off x="5912631" y="5427290"/>
            <a:ext cx="366738" cy="36673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42740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ultra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8048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4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718706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3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35692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2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568358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21444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859662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497880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04776" y="1846416"/>
            <a:ext cx="2261747" cy="706571"/>
            <a:chOff x="437805" y="349136"/>
            <a:chExt cx="3485805" cy="1088967"/>
          </a:xfrm>
        </p:grpSpPr>
        <p:sp>
          <p:nvSpPr>
            <p:cNvPr id="109" name="직사각형 108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</p:grpSp>
      <p:sp>
        <p:nvSpPr>
          <p:cNvPr id="123" name="직사각형 122"/>
          <p:cNvSpPr/>
          <p:nvPr/>
        </p:nvSpPr>
        <p:spPr>
          <a:xfrm>
            <a:off x="1756209" y="5048465"/>
            <a:ext cx="2157507" cy="1491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100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           망쳤으니 책임져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010009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700" dirty="0" smtClean="0">
                <a:solidFill>
                  <a:schemeClr val="tx1"/>
                </a:solidFill>
              </a:rPr>
              <a:t>1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915273" y="5878279"/>
            <a:ext cx="267620" cy="2676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700" dirty="0" smtClean="0">
                <a:solidFill>
                  <a:prstClr val="black"/>
                </a:solidFill>
              </a:rPr>
              <a:t>item</a:t>
            </a:r>
            <a:endParaRPr kumimoji="1" lang="en-US" altLang="ko-KR" sz="700" dirty="0">
              <a:solidFill>
                <a:prstClr val="black"/>
              </a:solidFill>
            </a:endParaRPr>
          </a:p>
          <a:p>
            <a:pPr lvl="0" algn="ctr"/>
            <a:r>
              <a:rPr kumimoji="1" lang="en-US" altLang="ko-KR" sz="700" dirty="0">
                <a:solidFill>
                  <a:prstClr val="black"/>
                </a:solidFill>
              </a:rPr>
              <a:t>1</a:t>
            </a:r>
            <a:endParaRPr kumimoji="1" lang="ko-KR" altLang="en-US" sz="700" dirty="0"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878625" y="6224813"/>
            <a:ext cx="1806327" cy="2092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김형준 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50" dirty="0" smtClean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50" dirty="0" smtClean="0">
                <a:solidFill>
                  <a:sysClr val="windowText" lastClr="000000"/>
                </a:solidFill>
              </a:rPr>
              <a:t>.</a:t>
            </a:r>
            <a:endParaRPr kumimoji="1"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756209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smtClean="0">
                <a:solidFill>
                  <a:sysClr val="windowText" lastClr="000000"/>
                </a:solidFill>
              </a:rPr>
              <a:t>일반</a:t>
            </a:r>
            <a:endParaRPr kumimoji="1" lang="ko-KR" alt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2266010" y="4815807"/>
            <a:ext cx="431546" cy="17868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 smtClean="0">
                <a:solidFill>
                  <a:sysClr val="windowText" lastClr="000000"/>
                </a:solidFill>
              </a:rPr>
              <a:t>시스템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직선 연결선[R] 128"/>
          <p:cNvCxnSpPr/>
          <p:nvPr/>
        </p:nvCxnSpPr>
        <p:spPr>
          <a:xfrm flipV="1">
            <a:off x="7221444" y="1713957"/>
            <a:ext cx="0" cy="16541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[R] 129"/>
          <p:cNvCxnSpPr/>
          <p:nvPr/>
        </p:nvCxnSpPr>
        <p:spPr>
          <a:xfrm flipH="1" flipV="1">
            <a:off x="7221444" y="3368107"/>
            <a:ext cx="3333983" cy="1447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그림 13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21" y="3467785"/>
            <a:ext cx="813361" cy="917396"/>
          </a:xfrm>
          <a:prstGeom prst="rect">
            <a:avLst/>
          </a:prstGeom>
        </p:spPr>
      </p:pic>
      <p:cxnSp>
        <p:nvCxnSpPr>
          <p:cNvPr id="132" name="직선 연결선[R] 131"/>
          <p:cNvCxnSpPr/>
          <p:nvPr/>
        </p:nvCxnSpPr>
        <p:spPr>
          <a:xfrm flipH="1" flipV="1">
            <a:off x="4448094" y="2092409"/>
            <a:ext cx="1514547" cy="6947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[R] 132"/>
          <p:cNvCxnSpPr/>
          <p:nvPr/>
        </p:nvCxnSpPr>
        <p:spPr>
          <a:xfrm flipV="1">
            <a:off x="5962641" y="1713957"/>
            <a:ext cx="0" cy="10731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[R] 133"/>
          <p:cNvCxnSpPr/>
          <p:nvPr/>
        </p:nvCxnSpPr>
        <p:spPr>
          <a:xfrm flipV="1">
            <a:off x="5962641" y="1969412"/>
            <a:ext cx="1258803" cy="817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13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057284" y="3119583"/>
            <a:ext cx="776221" cy="776221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390934" y="3503362"/>
            <a:ext cx="776221" cy="776221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22027" y="3893280"/>
            <a:ext cx="776221" cy="776221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821836" y="4106102"/>
            <a:ext cx="776221" cy="776221"/>
          </a:xfrm>
          <a:prstGeom prst="rect">
            <a:avLst/>
          </a:prstGeom>
        </p:spPr>
      </p:pic>
      <p:sp>
        <p:nvSpPr>
          <p:cNvPr id="139" name="호 138"/>
          <p:cNvSpPr/>
          <p:nvPr/>
        </p:nvSpPr>
        <p:spPr>
          <a:xfrm rot="4829520">
            <a:off x="1786879" y="3089638"/>
            <a:ext cx="2130901" cy="1126952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grpSp>
        <p:nvGrpSpPr>
          <p:cNvPr id="140" name="그룹 139"/>
          <p:cNvGrpSpPr/>
          <p:nvPr/>
        </p:nvGrpSpPr>
        <p:grpSpPr>
          <a:xfrm>
            <a:off x="2600969" y="2769301"/>
            <a:ext cx="591945" cy="643702"/>
            <a:chOff x="5283447" y="2363113"/>
            <a:chExt cx="1443924" cy="1570175"/>
          </a:xfrm>
        </p:grpSpPr>
        <p:sp>
          <p:nvSpPr>
            <p:cNvPr id="141" name="타원 140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3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5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4" name="그림 143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5054" y="3074552"/>
            <a:ext cx="1035291" cy="1022666"/>
          </a:xfrm>
          <a:prstGeom prst="rect">
            <a:avLst/>
          </a:prstGeom>
        </p:spPr>
      </p:pic>
      <p:grpSp>
        <p:nvGrpSpPr>
          <p:cNvPr id="145" name="그룹 144"/>
          <p:cNvGrpSpPr/>
          <p:nvPr/>
        </p:nvGrpSpPr>
        <p:grpSpPr>
          <a:xfrm>
            <a:off x="5514112" y="2564283"/>
            <a:ext cx="591945" cy="643702"/>
            <a:chOff x="5283447" y="2363113"/>
            <a:chExt cx="1443924" cy="1570175"/>
          </a:xfrm>
        </p:grpSpPr>
        <p:sp>
          <p:nvSpPr>
            <p:cNvPr id="146" name="타원 145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rgbClr val="FF0000"/>
                  </a:solidFill>
                </a:rPr>
                <a:t>Fever</a:t>
              </a:r>
              <a:endParaRPr kumimoji="1" lang="ko-KR" altLang="en-US" sz="600" dirty="0">
                <a:solidFill>
                  <a:srgbClr val="FF0000"/>
                </a:solidFill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148" name="TextBox 8"/>
            <p:cNvSpPr txBox="1"/>
            <p:nvPr/>
          </p:nvSpPr>
          <p:spPr>
            <a:xfrm>
              <a:off x="5319772" y="2415960"/>
              <a:ext cx="762175" cy="750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smtClean="0">
                  <a:solidFill>
                    <a:srgbClr val="FF0000"/>
                  </a:solidFill>
                </a:rPr>
                <a:t>2</a:t>
              </a:r>
              <a:endParaRPr kumimoji="1"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7624" y="4279404"/>
            <a:ext cx="1958139" cy="1430176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0917" y="2077008"/>
            <a:ext cx="2413807" cy="1993694"/>
          </a:xfrm>
          <a:prstGeom prst="rect">
            <a:avLst/>
          </a:prstGeom>
        </p:spPr>
      </p:pic>
      <p:sp>
        <p:nvSpPr>
          <p:cNvPr id="151" name="번개[L] 150"/>
          <p:cNvSpPr/>
          <p:nvPr/>
        </p:nvSpPr>
        <p:spPr>
          <a:xfrm rot="20700000">
            <a:off x="6916746" y="3322334"/>
            <a:ext cx="2000264" cy="186636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52" name="직사각형 151"/>
          <p:cNvSpPr/>
          <p:nvPr/>
        </p:nvSpPr>
        <p:spPr>
          <a:xfrm>
            <a:off x="8755460" y="4319060"/>
            <a:ext cx="9525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en-US" altLang="ko-KR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406652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417031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477539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514029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5479850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8" name="타원 157"/>
          <p:cNvSpPr/>
          <p:nvPr/>
        </p:nvSpPr>
        <p:spPr>
          <a:xfrm>
            <a:off x="406652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417031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F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0" name="타원 159"/>
          <p:cNvSpPr/>
          <p:nvPr/>
        </p:nvSpPr>
        <p:spPr>
          <a:xfrm>
            <a:off x="477539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Q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14029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W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5479850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E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5803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908544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7266908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631807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7971363" y="5753037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 smtClean="0">
                <a:solidFill>
                  <a:sysClr val="windowText" lastClr="000000"/>
                </a:solidFill>
              </a:rPr>
              <a:t>12</a:t>
            </a:r>
            <a:endParaRPr kumimoji="1" lang="ko-KR" altLang="en-US" sz="600" dirty="0">
              <a:solidFill>
                <a:sysClr val="windowText" lastClr="000000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655803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6908544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7266908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7631807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4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971363" y="6118263"/>
            <a:ext cx="155438" cy="15543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>
                <a:solidFill>
                  <a:sysClr val="windowText" lastClr="000000"/>
                </a:solidFill>
              </a:rPr>
              <a:t>5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8980313" y="2539580"/>
            <a:ext cx="1491126" cy="5174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smtClean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1000" dirty="0" smtClean="0">
              <a:solidFill>
                <a:sysClr val="windowText" lastClr="000000"/>
              </a:solidFill>
            </a:endParaRPr>
          </a:p>
          <a:p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500" dirty="0" smtClean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500" dirty="0" smtClean="0">
                <a:solidFill>
                  <a:sysClr val="windowText" lastClr="000000"/>
                </a:solidFill>
              </a:rPr>
              <a:t>1)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74" name="설명선 1[L] 173"/>
          <p:cNvSpPr/>
          <p:nvPr/>
        </p:nvSpPr>
        <p:spPr>
          <a:xfrm>
            <a:off x="7314672" y="5688588"/>
            <a:ext cx="3156766" cy="638468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200" b="1" smtClean="0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  <p:pic>
        <p:nvPicPr>
          <p:cNvPr id="175" name="그림 174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26423" y="4640704"/>
            <a:ext cx="776221" cy="776221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7267" y="3123535"/>
            <a:ext cx="902471" cy="1200192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31316" y="4484646"/>
            <a:ext cx="1865461" cy="414501"/>
          </a:xfrm>
          <a:prstGeom prst="rect">
            <a:avLst/>
          </a:prstGeom>
        </p:spPr>
      </p:pic>
      <p:sp>
        <p:nvSpPr>
          <p:cNvPr id="178" name="설명선 1[L] 177"/>
          <p:cNvSpPr/>
          <p:nvPr/>
        </p:nvSpPr>
        <p:spPr>
          <a:xfrm>
            <a:off x="1849042" y="2801191"/>
            <a:ext cx="2973659" cy="520740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1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 smtClean="0">
                <a:solidFill>
                  <a:sysClr val="windowText" lastClr="000000"/>
                </a:solidFill>
              </a:rPr>
              <a:t>적의 공격을 방어하고 발열을 획득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79" name="설명선 1[L] 178"/>
          <p:cNvSpPr/>
          <p:nvPr/>
        </p:nvSpPr>
        <p:spPr>
          <a:xfrm>
            <a:off x="7324478" y="1867220"/>
            <a:ext cx="3132798" cy="573331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2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200" b="1" dirty="0" smtClean="0">
                <a:solidFill>
                  <a:sysClr val="windowText" lastClr="000000"/>
                </a:solidFill>
              </a:rPr>
              <a:t>이하의 공격은 효과를 발휘하지 못함</a:t>
            </a:r>
            <a:endParaRPr kumimoji="1" lang="ko-KR" altLang="en-US" sz="12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노루막이가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위대한 용사가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발열 시스템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763" y="1304790"/>
            <a:ext cx="1179247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8816" tIns="45720" rIns="9144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연속해서 스킬공격을 하면 자원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(</a:t>
            </a: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)</a:t>
            </a:r>
            <a:r>
              <a:rPr kumimoji="0" lang="ko-KR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을 획득 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획득한 발열 단계에 따라서 스킬이 강화</a:t>
            </a:r>
            <a:endParaRPr kumimoji="0" lang="en-US" altLang="ko-KR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charset="-127"/>
              <a:ea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 </a:t>
            </a:r>
            <a:r>
              <a:rPr kumimoji="0" lang="en-US" altLang="ko-KR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-</a:t>
            </a:r>
            <a:r>
              <a:rPr kumimoji="0" lang="ko-KR" altLang="en-US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 끊임없이 공격을 하는 즐거움 부여</a:t>
            </a:r>
            <a:endParaRPr lang="ko-KR" altLang="ko-KR" sz="28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250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8" name="직선 연결선[R] 7"/>
          <p:cNvCxnSpPr/>
          <p:nvPr/>
        </p:nvCxnSpPr>
        <p:spPr>
          <a:xfrm>
            <a:off x="1421845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H="1">
            <a:off x="761250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120092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4898" y="4641779"/>
            <a:ext cx="2123964" cy="12104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50" y="4384395"/>
            <a:ext cx="1494806" cy="180909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5738" y="4384395"/>
            <a:ext cx="1494806" cy="180909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990345" y="2887215"/>
            <a:ext cx="1321188" cy="13211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cxnSp>
        <p:nvCxnSpPr>
          <p:cNvPr id="15" name="직선 연결선[R] 14"/>
          <p:cNvCxnSpPr/>
          <p:nvPr/>
        </p:nvCxnSpPr>
        <p:spPr>
          <a:xfrm>
            <a:off x="365093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 flipH="1">
            <a:off x="2990345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34918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[R] 17"/>
          <p:cNvCxnSpPr>
            <a:stCxn id="32" idx="4"/>
          </p:cNvCxnSpPr>
          <p:nvPr/>
        </p:nvCxnSpPr>
        <p:spPr>
          <a:xfrm>
            <a:off x="6076333" y="3849562"/>
            <a:ext cx="0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/>
          <p:cNvCxnSpPr/>
          <p:nvPr/>
        </p:nvCxnSpPr>
        <p:spPr>
          <a:xfrm flipH="1">
            <a:off x="5415738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774580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087553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2" name="타원 21"/>
          <p:cNvSpPr/>
          <p:nvPr/>
        </p:nvSpPr>
        <p:spPr>
          <a:xfrm>
            <a:off x="5415738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7315" y="4641779"/>
            <a:ext cx="2123964" cy="1210431"/>
          </a:xfrm>
          <a:prstGeom prst="rect">
            <a:avLst/>
          </a:prstGeom>
        </p:spPr>
      </p:pic>
      <p:cxnSp>
        <p:nvCxnSpPr>
          <p:cNvPr id="24" name="직선 연결선[R] 23"/>
          <p:cNvCxnSpPr/>
          <p:nvPr/>
        </p:nvCxnSpPr>
        <p:spPr>
          <a:xfrm flipH="1">
            <a:off x="7794584" y="3547809"/>
            <a:ext cx="13211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15342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0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466399" y="2894368"/>
            <a:ext cx="436262" cy="403068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049" h="567328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lnTo>
                  <a:pt x="614049" y="246954"/>
                </a:ln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27" name="타원 26"/>
          <p:cNvSpPr/>
          <p:nvPr/>
        </p:nvSpPr>
        <p:spPr>
          <a:xfrm>
            <a:off x="779458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64" y="4384395"/>
            <a:ext cx="1494806" cy="1809098"/>
          </a:xfrm>
          <a:prstGeom prst="rect">
            <a:avLst/>
          </a:prstGeom>
        </p:spPr>
      </p:pic>
      <p:cxnSp>
        <p:nvCxnSpPr>
          <p:cNvPr id="29" name="직선 연결선[R] 28"/>
          <p:cNvCxnSpPr/>
          <p:nvPr/>
        </p:nvCxnSpPr>
        <p:spPr>
          <a:xfrm>
            <a:off x="10769959" y="2887215"/>
            <a:ext cx="0" cy="1321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/>
          <p:cNvCxnSpPr/>
          <p:nvPr/>
        </p:nvCxnSpPr>
        <p:spPr>
          <a:xfrm flipH="1" flipV="1">
            <a:off x="10109364" y="3547809"/>
            <a:ext cx="358842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0781179" y="2894368"/>
            <a:ext cx="639923" cy="647154"/>
          </a:xfrm>
          <a:custGeom>
            <a:avLst/>
            <a:gdLst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166862 w 587352"/>
              <a:gd name="connsiteY6" fmla="*/ 13349 h 567328"/>
              <a:gd name="connsiteX7" fmla="*/ 0 w 587352"/>
              <a:gd name="connsiteY7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27165 w 587352"/>
              <a:gd name="connsiteY5" fmla="*/ 120140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587352"/>
              <a:gd name="connsiteY0" fmla="*/ 0 h 567328"/>
              <a:gd name="connsiteX1" fmla="*/ 0 w 587352"/>
              <a:gd name="connsiteY1" fmla="*/ 473886 h 567328"/>
              <a:gd name="connsiteX2" fmla="*/ 126815 w 587352"/>
              <a:gd name="connsiteY2" fmla="*/ 500584 h 567328"/>
              <a:gd name="connsiteX3" fmla="*/ 240281 w 587352"/>
              <a:gd name="connsiteY3" fmla="*/ 567328 h 567328"/>
              <a:gd name="connsiteX4" fmla="*/ 587352 w 587352"/>
              <a:gd name="connsiteY4" fmla="*/ 240280 h 567328"/>
              <a:gd name="connsiteX5" fmla="*/ 493910 w 587352"/>
              <a:gd name="connsiteY5" fmla="*/ 140164 h 567328"/>
              <a:gd name="connsiteX6" fmla="*/ 300351 w 587352"/>
              <a:gd name="connsiteY6" fmla="*/ 60070 h 567328"/>
              <a:gd name="connsiteX7" fmla="*/ 166862 w 587352"/>
              <a:gd name="connsiteY7" fmla="*/ 13349 h 567328"/>
              <a:gd name="connsiteX8" fmla="*/ 0 w 587352"/>
              <a:gd name="connsiteY8" fmla="*/ 0 h 567328"/>
              <a:gd name="connsiteX0" fmla="*/ 0 w 614049"/>
              <a:gd name="connsiteY0" fmla="*/ 0 h 567328"/>
              <a:gd name="connsiteX1" fmla="*/ 0 w 614049"/>
              <a:gd name="connsiteY1" fmla="*/ 473886 h 567328"/>
              <a:gd name="connsiteX2" fmla="*/ 126815 w 614049"/>
              <a:gd name="connsiteY2" fmla="*/ 500584 h 567328"/>
              <a:gd name="connsiteX3" fmla="*/ 240281 w 614049"/>
              <a:gd name="connsiteY3" fmla="*/ 567328 h 567328"/>
              <a:gd name="connsiteX4" fmla="*/ 614049 w 614049"/>
              <a:gd name="connsiteY4" fmla="*/ 246954 h 567328"/>
              <a:gd name="connsiteX5" fmla="*/ 493910 w 614049"/>
              <a:gd name="connsiteY5" fmla="*/ 140164 h 567328"/>
              <a:gd name="connsiteX6" fmla="*/ 300351 w 614049"/>
              <a:gd name="connsiteY6" fmla="*/ 60070 h 567328"/>
              <a:gd name="connsiteX7" fmla="*/ 166862 w 614049"/>
              <a:gd name="connsiteY7" fmla="*/ 13349 h 567328"/>
              <a:gd name="connsiteX8" fmla="*/ 0 w 614049"/>
              <a:gd name="connsiteY8" fmla="*/ 0 h 567328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493910 w 904510"/>
              <a:gd name="connsiteY5" fmla="*/ 140164 h 902994"/>
              <a:gd name="connsiteX6" fmla="*/ 300351 w 904510"/>
              <a:gd name="connsiteY6" fmla="*/ 60070 h 902994"/>
              <a:gd name="connsiteX7" fmla="*/ 166862 w 904510"/>
              <a:gd name="connsiteY7" fmla="*/ 13349 h 902994"/>
              <a:gd name="connsiteX8" fmla="*/ 0 w 904510"/>
              <a:gd name="connsiteY8" fmla="*/ 0 h 902994"/>
              <a:gd name="connsiteX0" fmla="*/ 0 w 904510"/>
              <a:gd name="connsiteY0" fmla="*/ 0 h 902994"/>
              <a:gd name="connsiteX1" fmla="*/ 0 w 904510"/>
              <a:gd name="connsiteY1" fmla="*/ 473886 h 902994"/>
              <a:gd name="connsiteX2" fmla="*/ 126815 w 904510"/>
              <a:gd name="connsiteY2" fmla="*/ 500584 h 902994"/>
              <a:gd name="connsiteX3" fmla="*/ 240281 w 904510"/>
              <a:gd name="connsiteY3" fmla="*/ 567328 h 902994"/>
              <a:gd name="connsiteX4" fmla="*/ 904510 w 904510"/>
              <a:gd name="connsiteY4" fmla="*/ 902994 h 902994"/>
              <a:gd name="connsiteX5" fmla="*/ 705402 w 904510"/>
              <a:gd name="connsiteY5" fmla="*/ 357094 h 902994"/>
              <a:gd name="connsiteX6" fmla="*/ 493910 w 904510"/>
              <a:gd name="connsiteY6" fmla="*/ 140164 h 902994"/>
              <a:gd name="connsiteX7" fmla="*/ 300351 w 904510"/>
              <a:gd name="connsiteY7" fmla="*/ 60070 h 902994"/>
              <a:gd name="connsiteX8" fmla="*/ 166862 w 904510"/>
              <a:gd name="connsiteY8" fmla="*/ 13349 h 902994"/>
              <a:gd name="connsiteX9" fmla="*/ 0 w 904510"/>
              <a:gd name="connsiteY9" fmla="*/ 0 h 902994"/>
              <a:gd name="connsiteX0" fmla="*/ 0 w 940367"/>
              <a:gd name="connsiteY0" fmla="*/ 0 h 903153"/>
              <a:gd name="connsiteX1" fmla="*/ 0 w 940367"/>
              <a:gd name="connsiteY1" fmla="*/ 473886 h 903153"/>
              <a:gd name="connsiteX2" fmla="*/ 126815 w 940367"/>
              <a:gd name="connsiteY2" fmla="*/ 500584 h 903153"/>
              <a:gd name="connsiteX3" fmla="*/ 240281 w 940367"/>
              <a:gd name="connsiteY3" fmla="*/ 567328 h 903153"/>
              <a:gd name="connsiteX4" fmla="*/ 904510 w 940367"/>
              <a:gd name="connsiteY4" fmla="*/ 902994 h 903153"/>
              <a:gd name="connsiteX5" fmla="*/ 855639 w 940367"/>
              <a:gd name="connsiteY5" fmla="*/ 612499 h 903153"/>
              <a:gd name="connsiteX6" fmla="*/ 705402 w 940367"/>
              <a:gd name="connsiteY6" fmla="*/ 357094 h 903153"/>
              <a:gd name="connsiteX7" fmla="*/ 493910 w 940367"/>
              <a:gd name="connsiteY7" fmla="*/ 140164 h 903153"/>
              <a:gd name="connsiteX8" fmla="*/ 300351 w 940367"/>
              <a:gd name="connsiteY8" fmla="*/ 60070 h 903153"/>
              <a:gd name="connsiteX9" fmla="*/ 166862 w 940367"/>
              <a:gd name="connsiteY9" fmla="*/ 13349 h 903153"/>
              <a:gd name="connsiteX10" fmla="*/ 0 w 940367"/>
              <a:gd name="connsiteY10" fmla="*/ 0 h 903153"/>
              <a:gd name="connsiteX0" fmla="*/ 0 w 953957"/>
              <a:gd name="connsiteY0" fmla="*/ 0 h 914637"/>
              <a:gd name="connsiteX1" fmla="*/ 0 w 953957"/>
              <a:gd name="connsiteY1" fmla="*/ 473886 h 914637"/>
              <a:gd name="connsiteX2" fmla="*/ 126815 w 953957"/>
              <a:gd name="connsiteY2" fmla="*/ 500584 h 914637"/>
              <a:gd name="connsiteX3" fmla="*/ 240281 w 953957"/>
              <a:gd name="connsiteY3" fmla="*/ 567328 h 914637"/>
              <a:gd name="connsiteX4" fmla="*/ 904510 w 953957"/>
              <a:gd name="connsiteY4" fmla="*/ 902994 h 914637"/>
              <a:gd name="connsiteX5" fmla="*/ 890694 w 953957"/>
              <a:gd name="connsiteY5" fmla="*/ 812817 h 914637"/>
              <a:gd name="connsiteX6" fmla="*/ 855639 w 953957"/>
              <a:gd name="connsiteY6" fmla="*/ 612499 h 914637"/>
              <a:gd name="connsiteX7" fmla="*/ 705402 w 953957"/>
              <a:gd name="connsiteY7" fmla="*/ 357094 h 914637"/>
              <a:gd name="connsiteX8" fmla="*/ 493910 w 953957"/>
              <a:gd name="connsiteY8" fmla="*/ 140164 h 914637"/>
              <a:gd name="connsiteX9" fmla="*/ 300351 w 953957"/>
              <a:gd name="connsiteY9" fmla="*/ 60070 h 914637"/>
              <a:gd name="connsiteX10" fmla="*/ 166862 w 953957"/>
              <a:gd name="connsiteY10" fmla="*/ 13349 h 914637"/>
              <a:gd name="connsiteX11" fmla="*/ 0 w 953957"/>
              <a:gd name="connsiteY11" fmla="*/ 0 h 914637"/>
              <a:gd name="connsiteX0" fmla="*/ 0 w 890831"/>
              <a:gd name="connsiteY0" fmla="*/ 0 h 910129"/>
              <a:gd name="connsiteX1" fmla="*/ 0 w 890831"/>
              <a:gd name="connsiteY1" fmla="*/ 473886 h 910129"/>
              <a:gd name="connsiteX2" fmla="*/ 126815 w 890831"/>
              <a:gd name="connsiteY2" fmla="*/ 500584 h 910129"/>
              <a:gd name="connsiteX3" fmla="*/ 240281 w 890831"/>
              <a:gd name="connsiteY3" fmla="*/ 567328 h 910129"/>
              <a:gd name="connsiteX4" fmla="*/ 428756 w 890831"/>
              <a:gd name="connsiteY4" fmla="*/ 897986 h 910129"/>
              <a:gd name="connsiteX5" fmla="*/ 890694 w 890831"/>
              <a:gd name="connsiteY5" fmla="*/ 812817 h 910129"/>
              <a:gd name="connsiteX6" fmla="*/ 855639 w 890831"/>
              <a:gd name="connsiteY6" fmla="*/ 612499 h 910129"/>
              <a:gd name="connsiteX7" fmla="*/ 705402 w 890831"/>
              <a:gd name="connsiteY7" fmla="*/ 357094 h 910129"/>
              <a:gd name="connsiteX8" fmla="*/ 493910 w 890831"/>
              <a:gd name="connsiteY8" fmla="*/ 140164 h 910129"/>
              <a:gd name="connsiteX9" fmla="*/ 300351 w 890831"/>
              <a:gd name="connsiteY9" fmla="*/ 60070 h 910129"/>
              <a:gd name="connsiteX10" fmla="*/ 166862 w 890831"/>
              <a:gd name="connsiteY10" fmla="*/ 13349 h 910129"/>
              <a:gd name="connsiteX11" fmla="*/ 0 w 890831"/>
              <a:gd name="connsiteY11" fmla="*/ 0 h 910129"/>
              <a:gd name="connsiteX0" fmla="*/ 0 w 890854"/>
              <a:gd name="connsiteY0" fmla="*/ 0 h 899962"/>
              <a:gd name="connsiteX1" fmla="*/ 0 w 890854"/>
              <a:gd name="connsiteY1" fmla="*/ 473886 h 899962"/>
              <a:gd name="connsiteX2" fmla="*/ 126815 w 890854"/>
              <a:gd name="connsiteY2" fmla="*/ 500584 h 899962"/>
              <a:gd name="connsiteX3" fmla="*/ 240281 w 890854"/>
              <a:gd name="connsiteY3" fmla="*/ 567328 h 899962"/>
              <a:gd name="connsiteX4" fmla="*/ 428756 w 890854"/>
              <a:gd name="connsiteY4" fmla="*/ 897986 h 899962"/>
              <a:gd name="connsiteX5" fmla="*/ 890694 w 890854"/>
              <a:gd name="connsiteY5" fmla="*/ 812817 h 899962"/>
              <a:gd name="connsiteX6" fmla="*/ 855639 w 890854"/>
              <a:gd name="connsiteY6" fmla="*/ 612499 h 899962"/>
              <a:gd name="connsiteX7" fmla="*/ 705402 w 890854"/>
              <a:gd name="connsiteY7" fmla="*/ 357094 h 899962"/>
              <a:gd name="connsiteX8" fmla="*/ 493910 w 890854"/>
              <a:gd name="connsiteY8" fmla="*/ 140164 h 899962"/>
              <a:gd name="connsiteX9" fmla="*/ 300351 w 890854"/>
              <a:gd name="connsiteY9" fmla="*/ 60070 h 899962"/>
              <a:gd name="connsiteX10" fmla="*/ 166862 w 890854"/>
              <a:gd name="connsiteY10" fmla="*/ 13349 h 899962"/>
              <a:gd name="connsiteX11" fmla="*/ 0 w 890854"/>
              <a:gd name="connsiteY11" fmla="*/ 0 h 899962"/>
              <a:gd name="connsiteX0" fmla="*/ 0 w 900863"/>
              <a:gd name="connsiteY0" fmla="*/ 0 h 919252"/>
              <a:gd name="connsiteX1" fmla="*/ 0 w 900863"/>
              <a:gd name="connsiteY1" fmla="*/ 473886 h 919252"/>
              <a:gd name="connsiteX2" fmla="*/ 126815 w 900863"/>
              <a:gd name="connsiteY2" fmla="*/ 500584 h 919252"/>
              <a:gd name="connsiteX3" fmla="*/ 240281 w 900863"/>
              <a:gd name="connsiteY3" fmla="*/ 567328 h 919252"/>
              <a:gd name="connsiteX4" fmla="*/ 428756 w 900863"/>
              <a:gd name="connsiteY4" fmla="*/ 897986 h 919252"/>
              <a:gd name="connsiteX5" fmla="*/ 900709 w 900863"/>
              <a:gd name="connsiteY5" fmla="*/ 892944 h 919252"/>
              <a:gd name="connsiteX6" fmla="*/ 855639 w 900863"/>
              <a:gd name="connsiteY6" fmla="*/ 612499 h 919252"/>
              <a:gd name="connsiteX7" fmla="*/ 705402 w 900863"/>
              <a:gd name="connsiteY7" fmla="*/ 357094 h 919252"/>
              <a:gd name="connsiteX8" fmla="*/ 493910 w 900863"/>
              <a:gd name="connsiteY8" fmla="*/ 140164 h 919252"/>
              <a:gd name="connsiteX9" fmla="*/ 300351 w 900863"/>
              <a:gd name="connsiteY9" fmla="*/ 60070 h 919252"/>
              <a:gd name="connsiteX10" fmla="*/ 166862 w 900863"/>
              <a:gd name="connsiteY10" fmla="*/ 13349 h 919252"/>
              <a:gd name="connsiteX11" fmla="*/ 0 w 900863"/>
              <a:gd name="connsiteY11" fmla="*/ 0 h 919252"/>
              <a:gd name="connsiteX0" fmla="*/ 0 w 900710"/>
              <a:gd name="connsiteY0" fmla="*/ 0 h 910884"/>
              <a:gd name="connsiteX1" fmla="*/ 0 w 900710"/>
              <a:gd name="connsiteY1" fmla="*/ 473886 h 910884"/>
              <a:gd name="connsiteX2" fmla="*/ 126815 w 900710"/>
              <a:gd name="connsiteY2" fmla="*/ 500584 h 910884"/>
              <a:gd name="connsiteX3" fmla="*/ 240281 w 900710"/>
              <a:gd name="connsiteY3" fmla="*/ 567328 h 910884"/>
              <a:gd name="connsiteX4" fmla="*/ 428756 w 900710"/>
              <a:gd name="connsiteY4" fmla="*/ 897986 h 910884"/>
              <a:gd name="connsiteX5" fmla="*/ 900709 w 900710"/>
              <a:gd name="connsiteY5" fmla="*/ 892944 h 910884"/>
              <a:gd name="connsiteX6" fmla="*/ 855639 w 900710"/>
              <a:gd name="connsiteY6" fmla="*/ 612499 h 910884"/>
              <a:gd name="connsiteX7" fmla="*/ 705402 w 900710"/>
              <a:gd name="connsiteY7" fmla="*/ 357094 h 910884"/>
              <a:gd name="connsiteX8" fmla="*/ 493910 w 900710"/>
              <a:gd name="connsiteY8" fmla="*/ 140164 h 910884"/>
              <a:gd name="connsiteX9" fmla="*/ 300351 w 900710"/>
              <a:gd name="connsiteY9" fmla="*/ 60070 h 910884"/>
              <a:gd name="connsiteX10" fmla="*/ 166862 w 900710"/>
              <a:gd name="connsiteY10" fmla="*/ 13349 h 910884"/>
              <a:gd name="connsiteX11" fmla="*/ 0 w 900710"/>
              <a:gd name="connsiteY11" fmla="*/ 0 h 910884"/>
              <a:gd name="connsiteX0" fmla="*/ 0 w 900709"/>
              <a:gd name="connsiteY0" fmla="*/ 0 h 910884"/>
              <a:gd name="connsiteX1" fmla="*/ 0 w 900709"/>
              <a:gd name="connsiteY1" fmla="*/ 473886 h 910884"/>
              <a:gd name="connsiteX2" fmla="*/ 126815 w 900709"/>
              <a:gd name="connsiteY2" fmla="*/ 500584 h 910884"/>
              <a:gd name="connsiteX3" fmla="*/ 240281 w 900709"/>
              <a:gd name="connsiteY3" fmla="*/ 567328 h 910884"/>
              <a:gd name="connsiteX4" fmla="*/ 389900 w 900709"/>
              <a:gd name="connsiteY4" fmla="*/ 747714 h 910884"/>
              <a:gd name="connsiteX5" fmla="*/ 428756 w 900709"/>
              <a:gd name="connsiteY5" fmla="*/ 897986 h 910884"/>
              <a:gd name="connsiteX6" fmla="*/ 900709 w 900709"/>
              <a:gd name="connsiteY6" fmla="*/ 892944 h 910884"/>
              <a:gd name="connsiteX7" fmla="*/ 855639 w 900709"/>
              <a:gd name="connsiteY7" fmla="*/ 612499 h 910884"/>
              <a:gd name="connsiteX8" fmla="*/ 705402 w 900709"/>
              <a:gd name="connsiteY8" fmla="*/ 357094 h 910884"/>
              <a:gd name="connsiteX9" fmla="*/ 493910 w 900709"/>
              <a:gd name="connsiteY9" fmla="*/ 140164 h 910884"/>
              <a:gd name="connsiteX10" fmla="*/ 300351 w 900709"/>
              <a:gd name="connsiteY10" fmla="*/ 60070 h 910884"/>
              <a:gd name="connsiteX11" fmla="*/ 166862 w 900709"/>
              <a:gd name="connsiteY11" fmla="*/ 13349 h 910884"/>
              <a:gd name="connsiteX12" fmla="*/ 0 w 900709"/>
              <a:gd name="connsiteY12" fmla="*/ 0 h 91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709" h="910884">
                <a:moveTo>
                  <a:pt x="0" y="0"/>
                </a:moveTo>
                <a:lnTo>
                  <a:pt x="0" y="473886"/>
                </a:lnTo>
                <a:lnTo>
                  <a:pt x="126815" y="500584"/>
                </a:lnTo>
                <a:lnTo>
                  <a:pt x="240281" y="567328"/>
                </a:lnTo>
                <a:cubicBezTo>
                  <a:pt x="271792" y="624118"/>
                  <a:pt x="358389" y="690924"/>
                  <a:pt x="389900" y="747714"/>
                </a:cubicBezTo>
                <a:lnTo>
                  <a:pt x="428756" y="897986"/>
                </a:lnTo>
                <a:cubicBezTo>
                  <a:pt x="593914" y="910522"/>
                  <a:pt x="743592" y="921328"/>
                  <a:pt x="900709" y="892944"/>
                </a:cubicBezTo>
                <a:cubicBezTo>
                  <a:pt x="892564" y="844528"/>
                  <a:pt x="893198" y="690122"/>
                  <a:pt x="855639" y="612499"/>
                </a:cubicBezTo>
                <a:cubicBezTo>
                  <a:pt x="818080" y="534876"/>
                  <a:pt x="754005" y="434982"/>
                  <a:pt x="705402" y="357094"/>
                </a:cubicBezTo>
                <a:lnTo>
                  <a:pt x="493910" y="140164"/>
                </a:lnTo>
                <a:cubicBezTo>
                  <a:pt x="449414" y="124590"/>
                  <a:pt x="344847" y="75644"/>
                  <a:pt x="300351" y="60070"/>
                </a:cubicBezTo>
                <a:lnTo>
                  <a:pt x="166862" y="1334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sp>
        <p:nvSpPr>
          <p:cNvPr id="32" name="타원 31"/>
          <p:cNvSpPr/>
          <p:nvPr/>
        </p:nvSpPr>
        <p:spPr>
          <a:xfrm>
            <a:off x="10109364" y="2887215"/>
            <a:ext cx="1321188" cy="132118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400"/>
          </a:p>
        </p:txBody>
      </p:sp>
      <p:sp>
        <p:nvSpPr>
          <p:cNvPr id="33" name="타원 32"/>
          <p:cNvSpPr/>
          <p:nvPr/>
        </p:nvSpPr>
        <p:spPr>
          <a:xfrm>
            <a:off x="10468206" y="3246057"/>
            <a:ext cx="603505" cy="6035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ysClr val="windowText" lastClr="000000"/>
                </a:solidFill>
              </a:rPr>
              <a:t>1</a:t>
            </a:r>
            <a:endParaRPr kumimoji="1" lang="ko-KR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34" name="오른쪽 화살표[R] 33"/>
          <p:cNvSpPr/>
          <p:nvPr/>
        </p:nvSpPr>
        <p:spPr>
          <a:xfrm>
            <a:off x="2179611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오른쪽 화살표[R] 34"/>
          <p:cNvSpPr/>
          <p:nvPr/>
        </p:nvSpPr>
        <p:spPr>
          <a:xfrm>
            <a:off x="4883278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/>
          <p:cNvSpPr/>
          <p:nvPr/>
        </p:nvSpPr>
        <p:spPr>
          <a:xfrm>
            <a:off x="6910544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오른쪽 화살표[R] 36"/>
          <p:cNvSpPr/>
          <p:nvPr/>
        </p:nvSpPr>
        <p:spPr>
          <a:xfrm>
            <a:off x="9641820" y="5087691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/>
          <p:cNvCxnSpPr/>
          <p:nvPr/>
        </p:nvCxnSpPr>
        <p:spPr>
          <a:xfrm flipH="1">
            <a:off x="11071711" y="3547809"/>
            <a:ext cx="358841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/>
          <p:cNvCxnSpPr>
            <a:stCxn id="34" idx="0"/>
            <a:endCxn id="32" idx="0"/>
          </p:cNvCxnSpPr>
          <p:nvPr/>
        </p:nvCxnSpPr>
        <p:spPr>
          <a:xfrm>
            <a:off x="6076332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/>
          <p:cNvCxnSpPr>
            <a:stCxn id="39" idx="4"/>
            <a:endCxn id="41" idx="4"/>
          </p:cNvCxnSpPr>
          <p:nvPr/>
        </p:nvCxnSpPr>
        <p:spPr>
          <a:xfrm flipH="1">
            <a:off x="845517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/>
          <p:cNvCxnSpPr>
            <a:stCxn id="41" idx="0"/>
            <a:endCxn id="39" idx="0"/>
          </p:cNvCxnSpPr>
          <p:nvPr/>
        </p:nvCxnSpPr>
        <p:spPr>
          <a:xfrm>
            <a:off x="8455178" y="2887215"/>
            <a:ext cx="1" cy="3588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설명선 1[L] 1"/>
          <p:cNvSpPr/>
          <p:nvPr/>
        </p:nvSpPr>
        <p:spPr>
          <a:xfrm>
            <a:off x="3457486" y="4244818"/>
            <a:ext cx="1853648" cy="666881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ysClr val="windowText" lastClr="000000"/>
                </a:solidFill>
              </a:rPr>
              <a:t>발열 획득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2" name="설명선 1[L] 41"/>
          <p:cNvSpPr/>
          <p:nvPr/>
        </p:nvSpPr>
        <p:spPr>
          <a:xfrm>
            <a:off x="8292837" y="4244818"/>
            <a:ext cx="1853648" cy="842873"/>
          </a:xfrm>
          <a:prstGeom prst="borderCallout1">
            <a:avLst>
              <a:gd name="adj1" fmla="val -18598"/>
              <a:gd name="adj2" fmla="val 93561"/>
              <a:gd name="adj3" fmla="val -136485"/>
              <a:gd name="adj4" fmla="val 147664"/>
            </a:avLst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발열 </a:t>
            </a:r>
            <a:r>
              <a:rPr kumimoji="1" lang="en-US" altLang="ko-KR" sz="2400" dirty="0" smtClean="0">
                <a:solidFill>
                  <a:sysClr val="windowText" lastClr="000000"/>
                </a:solidFill>
              </a:rPr>
              <a:t>1</a:t>
            </a:r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단계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2400" dirty="0" smtClean="0">
                <a:solidFill>
                  <a:sysClr val="windowText" lastClr="000000"/>
                </a:solidFill>
              </a:rPr>
              <a:t>달성</a:t>
            </a:r>
            <a:endParaRPr kumimoji="1" lang="en-US" altLang="ko-KR" sz="24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3" name="텍스트 상자 42"/>
          <p:cNvSpPr txBox="1"/>
          <p:nvPr/>
        </p:nvSpPr>
        <p:spPr>
          <a:xfrm>
            <a:off x="867846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4" name="텍스트 상자 43"/>
          <p:cNvSpPr txBox="1"/>
          <p:nvPr/>
        </p:nvSpPr>
        <p:spPr>
          <a:xfrm>
            <a:off x="3072453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5" name="텍스트 상자 44"/>
          <p:cNvSpPr txBox="1"/>
          <p:nvPr/>
        </p:nvSpPr>
        <p:spPr>
          <a:xfrm>
            <a:off x="5540105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sp>
        <p:nvSpPr>
          <p:cNvPr id="46" name="텍스트 상자 45"/>
          <p:cNvSpPr txBox="1"/>
          <p:nvPr/>
        </p:nvSpPr>
        <p:spPr>
          <a:xfrm>
            <a:off x="7912400" y="6203026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스킬사용</a:t>
            </a:r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10122970" y="61934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mtClean="0"/>
              <a:t>전투상태</a:t>
            </a:r>
            <a:endParaRPr kumimoji="1" lang="ko-KR" altLang="en-US"/>
          </a:p>
        </p:txBody>
      </p:sp>
      <p:cxnSp>
        <p:nvCxnSpPr>
          <p:cNvPr id="48" name="직선 연결선[R] 47"/>
          <p:cNvCxnSpPr/>
          <p:nvPr/>
        </p:nvCxnSpPr>
        <p:spPr>
          <a:xfrm flipH="1">
            <a:off x="10769958" y="3849562"/>
            <a:ext cx="1" cy="3588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  <p:bldP spid="14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42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궁극기 시스템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55176" y="1452972"/>
            <a:ext cx="1142177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828224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생성된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발열을 </a:t>
            </a:r>
            <a:r>
              <a:rPr kumimoji="0" lang="ko-KR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소모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해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발동하는 직업 고유의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charset="-127"/>
                <a:ea typeface="맑은 고딕" charset="-127"/>
                <a:cs typeface="Times New Roman" charset="0"/>
              </a:rPr>
              <a:t>필살기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51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50552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3" name="원형 2"/>
          <p:cNvSpPr/>
          <p:nvPr/>
        </p:nvSpPr>
        <p:spPr>
          <a:xfrm rot="16200000">
            <a:off x="158540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[R] 12"/>
          <p:cNvCxnSpPr>
            <a:stCxn id="7" idx="0"/>
            <a:endCxn id="7" idx="4"/>
          </p:cNvCxnSpPr>
          <p:nvPr/>
        </p:nvCxnSpPr>
        <p:spPr>
          <a:xfrm>
            <a:off x="243533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/>
          <p:cNvCxnSpPr>
            <a:stCxn id="7" idx="6"/>
            <a:endCxn id="7" idx="2"/>
          </p:cNvCxnSpPr>
          <p:nvPr/>
        </p:nvCxnSpPr>
        <p:spPr>
          <a:xfrm flipH="1">
            <a:off x="150552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01060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3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234" y="3176336"/>
            <a:ext cx="2989532" cy="1703711"/>
          </a:xfrm>
          <a:prstGeom prst="rect">
            <a:avLst/>
          </a:prstGeom>
        </p:spPr>
      </p:pic>
      <p:sp>
        <p:nvSpPr>
          <p:cNvPr id="17" name="텍스트 상자 16"/>
          <p:cNvSpPr txBox="1"/>
          <p:nvPr/>
        </p:nvSpPr>
        <p:spPr>
          <a:xfrm>
            <a:off x="5143212" y="492829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/>
              <a:t>궁극기 사용</a:t>
            </a:r>
            <a:endParaRPr kumimoji="1" lang="ko-KR" altLang="en-US" sz="2400" dirty="0"/>
          </a:p>
        </p:txBody>
      </p:sp>
      <p:sp>
        <p:nvSpPr>
          <p:cNvPr id="20" name="타원 19"/>
          <p:cNvSpPr/>
          <p:nvPr/>
        </p:nvSpPr>
        <p:spPr>
          <a:xfrm>
            <a:off x="9095049" y="3020442"/>
            <a:ext cx="1859605" cy="185960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3200"/>
          </a:p>
        </p:txBody>
      </p:sp>
      <p:sp>
        <p:nvSpPr>
          <p:cNvPr id="21" name="원형 20"/>
          <p:cNvSpPr/>
          <p:nvPr/>
        </p:nvSpPr>
        <p:spPr>
          <a:xfrm rot="16200000">
            <a:off x="9174928" y="3100321"/>
            <a:ext cx="1699846" cy="1699846"/>
          </a:xfrm>
          <a:prstGeom prst="pi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[R] 21"/>
          <p:cNvCxnSpPr>
            <a:stCxn id="20" idx="0"/>
            <a:endCxn id="20" idx="4"/>
          </p:cNvCxnSpPr>
          <p:nvPr/>
        </p:nvCxnSpPr>
        <p:spPr>
          <a:xfrm>
            <a:off x="10024852" y="3020442"/>
            <a:ext cx="0" cy="18596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>
            <a:stCxn id="20" idx="6"/>
            <a:endCxn id="20" idx="2"/>
          </p:cNvCxnSpPr>
          <p:nvPr/>
        </p:nvCxnSpPr>
        <p:spPr>
          <a:xfrm flipH="1">
            <a:off x="9095049" y="3950245"/>
            <a:ext cx="18596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지연 18"/>
          <p:cNvSpPr/>
          <p:nvPr/>
        </p:nvSpPr>
        <p:spPr>
          <a:xfrm flipH="1">
            <a:off x="9516378" y="3968042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지연 25"/>
          <p:cNvSpPr/>
          <p:nvPr/>
        </p:nvSpPr>
        <p:spPr>
          <a:xfrm rot="16200000" flipH="1">
            <a:off x="9342702" y="3800269"/>
            <a:ext cx="499326" cy="834873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지연 26"/>
          <p:cNvSpPr/>
          <p:nvPr/>
        </p:nvSpPr>
        <p:spPr>
          <a:xfrm rot="18759469" flipH="1">
            <a:off x="9321549" y="4022462"/>
            <a:ext cx="499326" cy="758975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605457" y="3525521"/>
            <a:ext cx="849448" cy="8494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 smtClean="0">
                <a:solidFill>
                  <a:sysClr val="windowText" lastClr="000000"/>
                </a:solidFill>
              </a:rPr>
              <a:t>2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오른쪽 화살표[R] 24"/>
          <p:cNvSpPr/>
          <p:nvPr/>
        </p:nvSpPr>
        <p:spPr>
          <a:xfrm>
            <a:off x="3959995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오른쪽 화살표[R] 28"/>
          <p:cNvSpPr/>
          <p:nvPr/>
        </p:nvSpPr>
        <p:spPr>
          <a:xfrm>
            <a:off x="7902277" y="3771010"/>
            <a:ext cx="795716" cy="53788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텍스트 상자 27"/>
          <p:cNvSpPr txBox="1"/>
          <p:nvPr/>
        </p:nvSpPr>
        <p:spPr>
          <a:xfrm>
            <a:off x="1725040" y="49744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생성된 발열</a:t>
            </a:r>
            <a:endParaRPr kumimoji="1" lang="ko-KR" altLang="en-US" dirty="0"/>
          </a:p>
        </p:txBody>
      </p:sp>
      <p:sp>
        <p:nvSpPr>
          <p:cNvPr id="31" name="텍스트 상자 30"/>
          <p:cNvSpPr txBox="1"/>
          <p:nvPr/>
        </p:nvSpPr>
        <p:spPr>
          <a:xfrm>
            <a:off x="9454192" y="49744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발열 소모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7117" y="1260764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3029" y="3313497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80931" y="2800314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9307" y="2800314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7625" y="2287131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347" y="2287131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9878" y="4526479"/>
            <a:ext cx="867747" cy="439670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텍스트 상자 12"/>
          <p:cNvSpPr txBox="1"/>
          <p:nvPr/>
        </p:nvSpPr>
        <p:spPr>
          <a:xfrm>
            <a:off x="1287625" y="456164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이동조작부</a:t>
            </a:r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9878" y="5113175"/>
            <a:ext cx="867747" cy="439670"/>
          </a:xfrm>
          <a:prstGeom prst="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1287625" y="5148344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기본 전투 조작부</a:t>
            </a:r>
            <a:r>
              <a:rPr kumimoji="1" lang="en-US" altLang="ko-KR" sz="1600" smtClean="0"/>
              <a:t>(</a:t>
            </a:r>
            <a:r>
              <a:rPr kumimoji="1" lang="ko-KR" altLang="en-US" sz="1600" smtClean="0"/>
              <a:t>회피</a:t>
            </a:r>
            <a:r>
              <a:rPr kumimoji="1" lang="en-US" altLang="ko-KR" sz="1600" smtClean="0"/>
              <a:t>,</a:t>
            </a:r>
            <a:r>
              <a:rPr kumimoji="1" lang="ko-KR" altLang="en-US" sz="1600" smtClean="0"/>
              <a:t> 기본공격</a:t>
            </a:r>
            <a:r>
              <a:rPr kumimoji="1" lang="en-US" altLang="ko-KR" sz="1600" smtClean="0"/>
              <a:t>)</a:t>
            </a:r>
            <a:endParaRPr kumimoji="1" lang="ko-KR" altLang="en-US" sz="1600"/>
          </a:p>
        </p:txBody>
      </p:sp>
      <p:sp>
        <p:nvSpPr>
          <p:cNvPr id="16" name="직사각형 15"/>
          <p:cNvSpPr/>
          <p:nvPr/>
        </p:nvSpPr>
        <p:spPr>
          <a:xfrm>
            <a:off x="5191741" y="5136437"/>
            <a:ext cx="867747" cy="439670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텍스트 상자 16"/>
          <p:cNvSpPr txBox="1"/>
          <p:nvPr/>
        </p:nvSpPr>
        <p:spPr>
          <a:xfrm>
            <a:off x="6059488" y="517160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스킬 조작부</a:t>
            </a:r>
            <a:endParaRPr kumimoji="1" lang="ko-KR" altLang="en-US" sz="1600"/>
          </a:p>
        </p:txBody>
      </p:sp>
      <p:sp>
        <p:nvSpPr>
          <p:cNvPr id="18" name="직사각형 17"/>
          <p:cNvSpPr/>
          <p:nvPr/>
        </p:nvSpPr>
        <p:spPr>
          <a:xfrm>
            <a:off x="5191741" y="4526479"/>
            <a:ext cx="867747" cy="439670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텍스트 상자 18"/>
          <p:cNvSpPr txBox="1"/>
          <p:nvPr/>
        </p:nvSpPr>
        <p:spPr>
          <a:xfrm>
            <a:off x="6059488" y="45616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궁극기 조작부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971896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그리고 이런 그래픽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34" y="2061162"/>
            <a:ext cx="5884148" cy="3309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9306" y="2081040"/>
            <a:ext cx="5884151" cy="33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758</Words>
  <Application>Microsoft Macintosh PowerPoint</Application>
  <PresentationFormat>와이드스크린</PresentationFormat>
  <Paragraphs>339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1848</cp:revision>
  <cp:lastPrinted>2016-05-19T07:43:09Z</cp:lastPrinted>
  <dcterms:created xsi:type="dcterms:W3CDTF">2016-04-26T05:01:04Z</dcterms:created>
  <dcterms:modified xsi:type="dcterms:W3CDTF">2016-12-12T05:42:19Z</dcterms:modified>
</cp:coreProperties>
</file>