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 showGuides="1">
      <p:cViewPr>
        <p:scale>
          <a:sx n="85" d="100"/>
          <a:sy n="85" d="100"/>
        </p:scale>
        <p:origin x="960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2016. 8. 4.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704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2016. 8. 4.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14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2016. 8. 4.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40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2016. 8. 4.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202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2016. 8. 4.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117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2016. 8. 4.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64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2016. 8. 4.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35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2016. 8. 4.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963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2016. 8. 4.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729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2016. 8. 4.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019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2016. 8. 4.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18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D4F0-4385-CA49-8578-629ACA7B3AA3}" type="datetimeFigureOut">
              <a:rPr kumimoji="1" lang="ko-KR" altLang="en-US" smtClean="0"/>
              <a:t>2016. 8. 4.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165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700" y="393700"/>
            <a:ext cx="11150600" cy="6070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28203" y="2702373"/>
            <a:ext cx="935595" cy="1453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8167" y="1236382"/>
            <a:ext cx="935595" cy="1453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NPC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3028" y="764259"/>
            <a:ext cx="2328729" cy="31627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114722" y="2084788"/>
            <a:ext cx="1980624" cy="465256"/>
            <a:chOff x="2114722" y="988512"/>
            <a:chExt cx="1980624" cy="465256"/>
          </a:xfrm>
        </p:grpSpPr>
        <p:sp>
          <p:nvSpPr>
            <p:cNvPr id="10" name="직사각형 9"/>
            <p:cNvSpPr/>
            <p:nvPr/>
          </p:nvSpPr>
          <p:spPr>
            <a:xfrm>
              <a:off x="2114722" y="992860"/>
              <a:ext cx="1980624" cy="4565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dirty="0" smtClean="0">
                  <a:solidFill>
                    <a:schemeClr val="tx1"/>
                  </a:solidFill>
                </a:rPr>
                <a:t>   </a:t>
              </a:r>
              <a:r>
                <a:rPr kumimoji="1" lang="ko-KR" altLang="en-US" dirty="0" smtClean="0">
                  <a:solidFill>
                    <a:schemeClr val="tx1"/>
                  </a:solidFill>
                </a:rPr>
                <a:t>졸업작품 연구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22" b="99153" l="8824" r="89706">
                          <a14:foregroundMark x1="38235" y1="72881" x2="57353" y2="805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092" y="988512"/>
              <a:ext cx="268114" cy="465256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2114722" y="968662"/>
            <a:ext cx="1980624" cy="456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상점 이용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53140" y="764259"/>
            <a:ext cx="3060187" cy="43323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 portrait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14722" y="1526725"/>
            <a:ext cx="1980624" cy="456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장비 수리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14722" y="3320724"/>
            <a:ext cx="1980624" cy="456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나가기</a:t>
            </a:r>
            <a:r>
              <a:rPr kumimoji="1" lang="en-US" altLang="ko-KR" dirty="0" smtClean="0">
                <a:solidFill>
                  <a:schemeClr val="tx1"/>
                </a:solidFill>
              </a:rPr>
              <a:t>(ESC)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3028" y="4416872"/>
            <a:ext cx="8325944" cy="18188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안녕하세요 내 이름은 대마법사 창섭이에요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새로운 세상에 오신걸 환영해요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3092" y="4155625"/>
            <a:ext cx="2515405" cy="61408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r>
              <a:rPr kumimoji="1" lang="ko-KR" altLang="en-US" dirty="0" smtClean="0">
                <a:solidFill>
                  <a:schemeClr val="tx1"/>
                </a:solidFill>
              </a:rPr>
              <a:t> 이름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7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</Words>
  <Application>Microsoft Macintosh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15</cp:revision>
  <dcterms:created xsi:type="dcterms:W3CDTF">2016-08-04T08:48:25Z</dcterms:created>
  <dcterms:modified xsi:type="dcterms:W3CDTF">2016-08-04T09:21:21Z</dcterms:modified>
</cp:coreProperties>
</file>