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80" r:id="rId3"/>
    <p:sldId id="288" r:id="rId4"/>
    <p:sldId id="269" r:id="rId5"/>
    <p:sldId id="273" r:id="rId6"/>
    <p:sldId id="276" r:id="rId7"/>
    <p:sldId id="272" r:id="rId8"/>
    <p:sldId id="275" r:id="rId9"/>
    <p:sldId id="282" r:id="rId10"/>
    <p:sldId id="291" r:id="rId11"/>
    <p:sldId id="278" r:id="rId12"/>
    <p:sldId id="274" r:id="rId13"/>
    <p:sldId id="281" r:id="rId14"/>
    <p:sldId id="279" r:id="rId15"/>
    <p:sldId id="289" r:id="rId16"/>
    <p:sldId id="290" r:id="rId17"/>
    <p:sldId id="293" r:id="rId18"/>
    <p:sldId id="292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262"/>
    <a:srgbClr val="F9B3B9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2966"/>
  </p:normalViewPr>
  <p:slideViewPr>
    <p:cSldViewPr snapToGrid="0" snapToObjects="1" showGuides="1">
      <p:cViewPr>
        <p:scale>
          <a:sx n="88" d="100"/>
          <a:sy n="88" d="100"/>
        </p:scale>
        <p:origin x="984" y="208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2016. 7. 22.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microsoft.com/office/2007/relationships/hdphoto" Target="../media/hdphoto4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5.wdp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70217"/>
              </p:ext>
            </p:extLst>
          </p:nvPr>
        </p:nvGraphicFramePr>
        <p:xfrm>
          <a:off x="4625009" y="297106"/>
          <a:ext cx="7325925" cy="633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703"/>
                <a:gridCol w="5621222"/>
              </a:tblGrid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MMORPG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키보드로 조작해 타격함을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느낄 수 있는 액션게임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다양한 공격과 스킬 조합을 통해 쉽고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경쾌한 전투 진행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스킬피버 시스템을 사용해 지루해질 수 있는 전투에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탄력적인 긴장감 유지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visual studio 2015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2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Trello(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이슈관리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spreadsheet(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office(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문서작성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ToitorseGit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(2.1.0.0-64bit)(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리소스 관리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Dropbox(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자료 공유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3ds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Max 2015(3d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오브젝트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Adobe Photoshop CC 2015.5(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그래픽 리소스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251227" y="297106"/>
            <a:ext cx="3977874" cy="12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/>
              <a:t>Team </a:t>
            </a:r>
            <a:r>
              <a:rPr lang="ko-KR" altLang="en-US" sz="4000" dirty="0" smtClean="0"/>
              <a:t>편돌이</a:t>
            </a:r>
            <a:endParaRPr lang="en-US" altLang="ko-KR" sz="4000" dirty="0" smtClean="0"/>
          </a:p>
          <a:p>
            <a:pPr algn="l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담당교수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 정내훈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00" y="1326836"/>
            <a:ext cx="2415018" cy="1811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48" y="4184719"/>
            <a:ext cx="3307553" cy="1099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98039" l="1212" r="98182">
                        <a14:foregroundMark x1="23636" y1="81046" x2="30000" y2="79739"/>
                        <a14:foregroundMark x1="59697" y1="81046" x2="78788" y2="81699"/>
                        <a14:foregroundMark x1="33939" y1="81046" x2="41515" y2="81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95" y="1339723"/>
            <a:ext cx="3851057" cy="17854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6" y="3729867"/>
            <a:ext cx="2009446" cy="20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955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스킬로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03608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85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4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72094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6337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706062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5302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02634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9165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475895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8602668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5" y="1103028"/>
            <a:ext cx="1368000" cy="1368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73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33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02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24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5" y="2921168"/>
            <a:ext cx="353334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스킬 피버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632182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295775"/>
            <a:ext cx="11591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</a:t>
            </a:r>
            <a:r>
              <a:rPr kumimoji="1" lang="en-US" altLang="ko-KR" sz="2400" b="1" dirty="0" smtClean="0"/>
              <a:t>Fever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632182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194795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632182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2943581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632182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632182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567810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177667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070148"/>
            <a:ext cx="847244" cy="8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4964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방학계획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103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87746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88566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41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377346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34967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818455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6238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8503068" y="4440630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Drive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9903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2944428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3"/>
          </p:cNvCxnSpPr>
          <p:nvPr/>
        </p:nvCxnSpPr>
        <p:spPr>
          <a:xfrm>
            <a:off x="10019047" y="1299411"/>
            <a:ext cx="0" cy="3252275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2"/>
          </p:cNvCxnSpPr>
          <p:nvPr/>
        </p:nvCxnSpPr>
        <p:spPr>
          <a:xfrm flipH="1">
            <a:off x="3898232" y="5411804"/>
            <a:ext cx="4614241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96101" y="3913573"/>
            <a:ext cx="895150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13" idx="3"/>
          </p:cNvCxnSpPr>
          <p:nvPr/>
        </p:nvCxnSpPr>
        <p:spPr>
          <a:xfrm flipH="1">
            <a:off x="2762452" y="3429000"/>
            <a:ext cx="1755537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1298396"/>
            <a:ext cx="0" cy="164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</a:t>
            </a:r>
            <a:r>
              <a:rPr kumimoji="1" lang="ko-KR" altLang="en-US" sz="4000" dirty="0" smtClean="0"/>
              <a:t>던전</a:t>
            </a:r>
            <a:r>
              <a:rPr kumimoji="1" lang="ko-KR" altLang="en-US" sz="4000" dirty="0" smtClean="0"/>
              <a:t>의 </a:t>
            </a:r>
            <a:r>
              <a:rPr kumimoji="1" lang="ko-KR" altLang="en-US" sz="4000" dirty="0" smtClean="0"/>
              <a:t>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</a:t>
            </a:r>
            <a:r>
              <a:rPr kumimoji="1" lang="ko-KR" altLang="en-US" sz="4000" dirty="0" smtClean="0"/>
              <a:t>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8560" y="1813805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508</Words>
  <Application>Microsoft Macintosh PowerPoint</Application>
  <PresentationFormat>와이드스크린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HeadLineA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486</cp:revision>
  <cp:lastPrinted>2016-05-19T07:43:09Z</cp:lastPrinted>
  <dcterms:created xsi:type="dcterms:W3CDTF">2016-04-26T05:01:04Z</dcterms:created>
  <dcterms:modified xsi:type="dcterms:W3CDTF">2016-07-22T11:45:28Z</dcterms:modified>
</cp:coreProperties>
</file>