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45" r:id="rId2"/>
    <p:sldId id="384" r:id="rId3"/>
    <p:sldId id="427" r:id="rId4"/>
    <p:sldId id="346" r:id="rId5"/>
    <p:sldId id="38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 varScale="1">
        <p:scale>
          <a:sx n="89" d="100"/>
          <a:sy n="89" d="100"/>
        </p:scale>
        <p:origin x="-120" y="-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orient="horz" pos="2159"/>
        <p:guide pos="2160"/>
        <p:guide pos="381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485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pPr/>
              <a:t>2017-03-29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87440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921905" y="3695409"/>
            <a:ext cx="188466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기타 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96292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09301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801419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00862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xmlns="" val="144359220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71865" y="5615305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포워드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셰이더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6686" y="6265546"/>
            <a:ext cx="7753984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6685" y="257873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 smtClean="0">
                <a:solidFill>
                  <a:schemeClr val="bg1"/>
                </a:solidFill>
              </a:rPr>
              <a:t>디렉셔널</a:t>
            </a:r>
            <a:r>
              <a:rPr kumimoji="1" lang="ko-KR" altLang="en-US" sz="1100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 smtClean="0">
                <a:solidFill>
                  <a:schemeClr val="bg1"/>
                </a:solidFill>
              </a:rPr>
              <a:t>라이트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02890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앰비언트</a:t>
            </a:r>
            <a:r>
              <a:rPr lang="ko-KR" altLang="en-US" sz="14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0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라이트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10480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툰 명암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418070" y="1984002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 smtClean="0">
                <a:solidFill>
                  <a:schemeClr val="bg1"/>
                </a:solidFill>
              </a:rPr>
              <a:t>쉐도우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 smtClean="0">
                <a:solidFill>
                  <a:schemeClr val="bg1"/>
                </a:solidFill>
              </a:rPr>
              <a:t>매핑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56686" y="4931410"/>
            <a:ext cx="5446393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chemeClr val="bg1"/>
                </a:solidFill>
              </a:rPr>
              <a:t>디퍼드</a:t>
            </a:r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셰이더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56686" y="3743661"/>
            <a:ext cx="1985009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MRT </a:t>
            </a:r>
            <a:r>
              <a:rPr kumimoji="1" lang="ko-KR" altLang="en-US" dirty="0" smtClean="0">
                <a:solidFill>
                  <a:schemeClr val="bg1"/>
                </a:solidFill>
              </a:rPr>
              <a:t>관리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56685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 smtClean="0">
                <a:solidFill>
                  <a:schemeClr val="bg1"/>
                </a:solidFill>
              </a:rPr>
              <a:t>포인트라이트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6684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/>
                </a:solidFill>
              </a:rPr>
              <a:t>Gbuffer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2890" y="257873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1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95300" y="1984002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chemeClr val="bg1"/>
                </a:solidFill>
              </a:rPr>
              <a:t>뷰어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264275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윤곽선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56686" y="4351991"/>
            <a:ext cx="1985009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Client </a:t>
            </a:r>
            <a:r>
              <a:rPr kumimoji="1" lang="ko-KR" altLang="en-US" dirty="0" smtClean="0">
                <a:solidFill>
                  <a:schemeClr val="bg1"/>
                </a:solidFill>
              </a:rPr>
              <a:t>연동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820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:push/>
      </p:transition>
    </mc:Choice>
    <mc:Fallback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47593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634403" y="2819084"/>
            <a:ext cx="16736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4" y="3496313"/>
            <a:ext cx="133227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706527" y="3499309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81137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5199371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7405384" y="2819084"/>
            <a:ext cx="79127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41" name="모서리가 둥근 직사각형 24"/>
          <p:cNvSpPr/>
          <p:nvPr/>
        </p:nvSpPr>
        <p:spPr>
          <a:xfrm>
            <a:off x="6521970" y="2806972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6349720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525350" y="3499309"/>
            <a:ext cx="11117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7001219" y="4173538"/>
            <a:ext cx="62721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258101" y="2819081"/>
            <a:ext cx="13789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5396443" y="2806973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12077" y="280697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최종 컨텐츠  합성</a:t>
            </a: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37426" y="4168972"/>
            <a:ext cx="68330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xmlns="" val="51677145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Pages>27</Pages>
  <Words>210</Words>
  <Characters>0</Characters>
  <Application>Microsoft Office PowerPoint</Application>
  <DocSecurity>0</DocSecurity>
  <PresentationFormat>사용자 지정</PresentationFormat>
  <Lines>0</Lines>
  <Paragraphs>158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AAA</cp:lastModifiedBy>
  <cp:revision>115</cp:revision>
  <dcterms:modified xsi:type="dcterms:W3CDTF">2017-03-29T12:53:09Z</dcterms:modified>
</cp:coreProperties>
</file>