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416" r:id="rId4"/>
    <p:sldId id="415" r:id="rId5"/>
    <p:sldId id="420" r:id="rId6"/>
    <p:sldId id="419" r:id="rId7"/>
    <p:sldId id="421" r:id="rId8"/>
    <p:sldId id="422" r:id="rId9"/>
    <p:sldId id="417" r:id="rId10"/>
    <p:sldId id="418" r:id="rId11"/>
    <p:sldId id="399" r:id="rId12"/>
    <p:sldId id="401" r:id="rId13"/>
    <p:sldId id="391" r:id="rId14"/>
    <p:sldId id="414" r:id="rId15"/>
    <p:sldId id="273" r:id="rId16"/>
    <p:sldId id="413" r:id="rId17"/>
    <p:sldId id="402" r:id="rId18"/>
    <p:sldId id="403" r:id="rId19"/>
    <p:sldId id="357" r:id="rId20"/>
    <p:sldId id="345" r:id="rId21"/>
    <p:sldId id="384" r:id="rId22"/>
    <p:sldId id="405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3663"/>
  </p:normalViewPr>
  <p:slideViewPr>
    <p:cSldViewPr snapToGrid="0" snapToObjects="1" showGuides="1">
      <p:cViewPr>
        <p:scale>
          <a:sx n="111" d="100"/>
          <a:sy n="111" d="100"/>
        </p:scale>
        <p:origin x="1408" y="1072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3864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21.png"/><Relationship Id="rId7" Type="http://schemas.openxmlformats.org/officeDocument/2006/relationships/image" Target="../media/image22.jpg"/><Relationship Id="rId8" Type="http://schemas.openxmlformats.org/officeDocument/2006/relationships/image" Target="../media/image23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png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1264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126492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1889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188947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2503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250314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3130512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3130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6200031" y="4215987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5779862" y="4862373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5,000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명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이야 짱많이 접속한다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순차접속 말고 한 번에 몇 명까지 동시 입장 가능 어케어케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평행 사변형[P] 11"/>
          <p:cNvSpPr/>
          <p:nvPr/>
        </p:nvSpPr>
        <p:spPr>
          <a:xfrm>
            <a:off x="531746" y="346468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24408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느껴지는 호쾌한 타격감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평행 사변형[P] 13"/>
          <p:cNvSpPr/>
          <p:nvPr/>
        </p:nvSpPr>
        <p:spPr>
          <a:xfrm>
            <a:off x="531746" y="5802877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핵심 컨텐츠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시나리오 중심의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PVE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023480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9727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퀘스트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캐릭터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</a:rPr>
              <a:t>사운드 제작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181094"/>
            <a:ext cx="155343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25114" y="2673878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81900" y="5611454"/>
            <a:ext cx="297538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26909" y="3166662"/>
            <a:ext cx="58334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05475" y="3622554"/>
            <a:ext cx="97467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Diffuse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Specular</a:t>
            </a: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7693" y="4552102"/>
            <a:ext cx="204916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5007994"/>
            <a:ext cx="106367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chemeClr val="bg1"/>
                </a:solidFill>
              </a:rPr>
              <a:t>Swhado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프레임워크 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          망쳤으니 책임져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 smtClean="0">
                  <a:solidFill>
                    <a:sysClr val="windowText" lastClr="000000"/>
                  </a:solidFill>
                </a:rPr>
                <a:t>일반</a:t>
              </a:r>
              <a:endParaRPr kumimoji="1"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 smtClean="0">
                  <a:solidFill>
                    <a:sysClr val="windowText" lastClr="000000"/>
                  </a:solidFill>
                </a:rPr>
                <a:t>시스템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  <a:endPara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 smtClean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적의 공격을 방어하고 발열을 획득</a:t>
              </a:r>
              <a:endParaRPr kumimoji="1" lang="ko-KR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이하의 공격은 효과를 발휘하지 못함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 smtClean="0"/>
              <a:t>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 smtClean="0"/>
              <a:t>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/>
          <p:cNvCxnSpPr/>
          <p:nvPr/>
        </p:nvCxnSpPr>
        <p:spPr>
          <a:xfrm flipV="1">
            <a:off x="2141892" y="4660900"/>
            <a:ext cx="0" cy="33728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V="1">
            <a:off x="6096000" y="4660900"/>
            <a:ext cx="0" cy="337287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10050107" y="4660900"/>
            <a:ext cx="0" cy="33728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발열 시스템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규모 동접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60522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사실적인 환경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1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92" name="텍스트 상자 91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발열 시스템</a:t>
            </a:r>
            <a:endParaRPr kumimoji="1" lang="ko-KR" altLang="en-US" sz="9600" i="1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1797268" y="1892825"/>
            <a:ext cx="709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 smtClean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 smtClean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797268" y="4058634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595964" y="4058634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28" y="4115368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25" y="3677929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3325770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5921614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8025941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897154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대규모 동접</a:t>
            </a:r>
            <a:endParaRPr kumimoji="1" lang="ko-KR" altLang="en-US" sz="9600" i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797268" y="2263838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</a:t>
            </a:r>
            <a:r>
              <a:rPr kumimoji="1" lang="ko-KR" altLang="en-US" sz="2800" dirty="0" smtClean="0"/>
              <a:t>제작</a:t>
            </a:r>
            <a:endParaRPr kumimoji="1"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752838"/>
            <a:ext cx="3810000" cy="2857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7268" y="3144558"/>
            <a:ext cx="8042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서버 제작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8895687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사실적 환경</a:t>
            </a:r>
            <a:endParaRPr kumimoji="1" lang="ko-KR" altLang="en-US" sz="96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83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1797268" y="3137093"/>
            <a:ext cx="958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DirectX 11</a:t>
            </a:r>
            <a:r>
              <a:rPr kumimoji="1" lang="ko-KR" altLang="en-US" sz="2800" dirty="0" smtClean="0"/>
              <a:t>의 성능을 최대한 끌어올려 사실적인 환경 조성 </a:t>
            </a:r>
            <a:endParaRPr kumimoji="1" lang="ko-KR" altLang="en-US" sz="28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51182" y="2263651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카툰 렌더링을 활용한 만화적인 그래픽 연출</a:t>
            </a:r>
            <a:endParaRPr kumimoji="1"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82" y="4010441"/>
            <a:ext cx="4304931" cy="24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이동 조작부</a:t>
            </a:r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1573" y="4226438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스킬 조작부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7823" y="2934519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 조작부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234" y="4385060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회피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기본공격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조작부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8327</TotalTime>
  <Words>755</Words>
  <Application>Microsoft Macintosh PowerPoint</Application>
  <PresentationFormat>와이드스크린</PresentationFormat>
  <Paragraphs>339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2006</cp:revision>
  <cp:lastPrinted>2016-05-19T07:43:09Z</cp:lastPrinted>
  <dcterms:created xsi:type="dcterms:W3CDTF">2016-04-26T05:01:04Z</dcterms:created>
  <dcterms:modified xsi:type="dcterms:W3CDTF">2016-12-12T17:23:53Z</dcterms:modified>
</cp:coreProperties>
</file>