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 showGuides="1">
      <p:cViewPr>
        <p:scale>
          <a:sx n="86" d="100"/>
          <a:sy n="86" d="100"/>
        </p:scale>
        <p:origin x="960" y="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89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37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655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139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77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373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03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63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896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21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177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47831-4D02-5D49-AC5D-3CBD1DD4E7DA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372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6752" y="210869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 smtClean="0"/>
              <a:t>작성자 신창섭</a:t>
            </a:r>
            <a:endParaRPr kumimoji="1" lang="en-US" altLang="ko-KR" dirty="0" smtClean="0"/>
          </a:p>
          <a:p>
            <a:pPr algn="r"/>
            <a:r>
              <a:rPr kumimoji="1" lang="ko-KR" altLang="en-US" dirty="0" smtClean="0"/>
              <a:t>초안 작성일자 </a:t>
            </a:r>
            <a:r>
              <a:rPr kumimoji="1" lang="en-US" altLang="ko-KR" dirty="0" smtClean="0"/>
              <a:t>160726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4745" y="3429000"/>
            <a:ext cx="11844997" cy="32672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2800" dirty="0" smtClean="0">
                <a:solidFill>
                  <a:schemeClr val="tx1"/>
                </a:solidFill>
              </a:rPr>
              <a:t>수정내역</a:t>
            </a:r>
            <a:endParaRPr kumimoji="1" lang="en-US" altLang="ko-KR" sz="2800" dirty="0" smtClean="0">
              <a:solidFill>
                <a:schemeClr val="tx1"/>
              </a:solidFill>
            </a:endParaRPr>
          </a:p>
          <a:p>
            <a:r>
              <a:rPr kumimoji="1" lang="en-US" altLang="ko-KR" dirty="0" smtClean="0">
                <a:solidFill>
                  <a:schemeClr val="tx1"/>
                </a:solidFill>
              </a:rPr>
              <a:t>160726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dirty="0" smtClean="0">
                <a:solidFill>
                  <a:schemeClr val="tx1"/>
                </a:solidFill>
              </a:rPr>
              <a:t>/</a:t>
            </a:r>
            <a:r>
              <a:rPr kumimoji="1" lang="ko-KR" altLang="en-US" dirty="0" smtClean="0">
                <a:solidFill>
                  <a:schemeClr val="tx1"/>
                </a:solidFill>
              </a:rPr>
              <a:t> 초안 작성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1999" cy="1195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4800" b="1" i="1" dirty="0"/>
              <a:t>Team </a:t>
            </a:r>
            <a:r>
              <a:rPr kumimoji="1" lang="ko-KR" altLang="en-US" sz="4800" b="1" i="1" dirty="0"/>
              <a:t>편돌이</a:t>
            </a:r>
            <a:endParaRPr kumimoji="1" lang="ko-KR" altLang="en-US" sz="48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876497" y="1373166"/>
            <a:ext cx="4123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4000" dirty="0" smtClean="0"/>
              <a:t>메인게임 </a:t>
            </a:r>
            <a:r>
              <a:rPr kumimoji="1" lang="en-US" altLang="ko-KR" sz="4000" dirty="0" smtClean="0"/>
              <a:t>UI </a:t>
            </a:r>
            <a:r>
              <a:rPr kumimoji="1" lang="ko-KR" altLang="en-US" sz="4000" dirty="0" smtClean="0"/>
              <a:t>배치</a:t>
            </a:r>
            <a:endParaRPr kumimoji="1"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761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963" y="33762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b="1" i="1" dirty="0" smtClean="0"/>
              <a:t>기획의도</a:t>
            </a:r>
            <a:endParaRPr kumimoji="1" lang="ko-KR" altLang="en-US" sz="4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73724" y="1350498"/>
            <a:ext cx="5347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/>
              <a:t>키보드 조작에 최적화 된 </a:t>
            </a:r>
            <a:r>
              <a:rPr kumimoji="1" lang="en-US" altLang="ko-KR" sz="2800" dirty="0" smtClean="0"/>
              <a:t>UI</a:t>
            </a:r>
            <a:r>
              <a:rPr kumimoji="1" lang="ko-KR" altLang="en-US" sz="2800" dirty="0" smtClean="0"/>
              <a:t>제작</a:t>
            </a:r>
            <a:endParaRPr kumimoji="1"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73724" y="2117150"/>
            <a:ext cx="10892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/>
              <a:t>액션에 몰입할 수 있도록 플레이어의 시선을 가로채지 않는 디자인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5732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5083" y="253218"/>
            <a:ext cx="11704320" cy="63585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14262" y="2387927"/>
            <a:ext cx="1325963" cy="1510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플레이어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29301" y="5249009"/>
            <a:ext cx="4569111" cy="11711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스킬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77047" y="882686"/>
            <a:ext cx="1983544" cy="18183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맵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77047" y="2852162"/>
            <a:ext cx="1983544" cy="25920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퀘스트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895" y="988380"/>
            <a:ext cx="2039815" cy="7769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플레이어 상태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895" y="462442"/>
            <a:ext cx="11366695" cy="3305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상단 알림바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3895" y="4318782"/>
            <a:ext cx="2405576" cy="21014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채팅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539089" y="5828774"/>
            <a:ext cx="3221501" cy="5724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각종 창 호출 버튼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3895" y="1924078"/>
            <a:ext cx="1041205" cy="1873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파티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상태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92505" y="1924078"/>
            <a:ext cx="1041205" cy="1873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공격대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상태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02522" y="988380"/>
            <a:ext cx="2007578" cy="7769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타게팅 대상 상태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14262" y="3982889"/>
            <a:ext cx="1325963" cy="5256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smtClean="0">
                <a:solidFill>
                  <a:schemeClr val="tx1"/>
                </a:solidFill>
              </a:rPr>
              <a:t>플레이어 상태 </a:t>
            </a:r>
            <a:r>
              <a:rPr kumimoji="1" lang="en-US" altLang="ko-KR" sz="1100" dirty="0" smtClean="0">
                <a:solidFill>
                  <a:schemeClr val="tx1"/>
                </a:solidFill>
              </a:rPr>
              <a:t>mini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35430" y="1731408"/>
            <a:ext cx="1325963" cy="1510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몬스터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35430" y="1116896"/>
            <a:ext cx="1325963" cy="5256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smtClean="0">
                <a:solidFill>
                  <a:schemeClr val="tx1"/>
                </a:solidFill>
              </a:rPr>
              <a:t>몬스터 상태 </a:t>
            </a:r>
            <a:r>
              <a:rPr kumimoji="1" lang="en-US" altLang="ko-KR" sz="1100" dirty="0" smtClean="0">
                <a:solidFill>
                  <a:schemeClr val="tx1"/>
                </a:solidFill>
              </a:rPr>
              <a:t>mini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26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5083" y="253218"/>
            <a:ext cx="11704320" cy="63585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14262" y="2387927"/>
            <a:ext cx="1325963" cy="1510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플레이어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29301" y="5249009"/>
            <a:ext cx="4569111" cy="11711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스킬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77047" y="882686"/>
            <a:ext cx="1983544" cy="18183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맵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77047" y="2852162"/>
            <a:ext cx="1983544" cy="25920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퀘스트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895" y="988380"/>
            <a:ext cx="2039815" cy="7769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플레이어 상태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895" y="462442"/>
            <a:ext cx="11366695" cy="3305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상단 알림바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3895" y="4318782"/>
            <a:ext cx="2405576" cy="21014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채팅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539089" y="5828774"/>
            <a:ext cx="3221501" cy="5724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각종 창 호출 버튼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3895" y="1924078"/>
            <a:ext cx="1041205" cy="1873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파티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상태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92505" y="1924078"/>
            <a:ext cx="1041205" cy="1873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공격대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상태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02522" y="988380"/>
            <a:ext cx="2007578" cy="7769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타게팅 대상 상태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14262" y="3982889"/>
            <a:ext cx="1325963" cy="5256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100" dirty="0" smtClean="0">
                <a:solidFill>
                  <a:schemeClr val="tx1"/>
                </a:solidFill>
              </a:rPr>
              <a:t>플레이어 상태 </a:t>
            </a:r>
            <a:r>
              <a:rPr kumimoji="1" lang="en-US" altLang="ko-KR" sz="1100" dirty="0" smtClean="0">
                <a:solidFill>
                  <a:schemeClr val="tx1"/>
                </a:solidFill>
              </a:rPr>
              <a:t>mini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35430" y="1731408"/>
            <a:ext cx="1325963" cy="1510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몬스터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35430" y="1116896"/>
            <a:ext cx="1325963" cy="5256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100" dirty="0" smtClean="0">
                <a:solidFill>
                  <a:schemeClr val="tx1"/>
                </a:solidFill>
              </a:rPr>
              <a:t>몬스터 상태 </a:t>
            </a:r>
            <a:r>
              <a:rPr kumimoji="1" lang="en-US" altLang="ko-KR" sz="1100" dirty="0" smtClean="0">
                <a:solidFill>
                  <a:schemeClr val="tx1"/>
                </a:solidFill>
              </a:rPr>
              <a:t>mini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36255" y="332057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mtClean="0"/>
              <a:t>1</a:t>
            </a:r>
            <a:endParaRPr kumimoji="1"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36255" y="844550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47427" y="1791842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47427" y="4173153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/>
              <a:t>4</a:t>
            </a:r>
            <a:endParaRPr kumimoji="1"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245450" y="2202244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/>
              <a:t>6</a:t>
            </a:r>
            <a:endParaRPr kumimoji="1"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5243760" y="3870508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/>
              <a:t>7</a:t>
            </a:r>
            <a:endParaRPr kumimoji="1"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3671661" y="5091369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/>
              <a:t>5</a:t>
            </a:r>
            <a:endParaRPr kumimoji="1"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9608235" y="744285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 smtClean="0"/>
              <a:t>9</a:t>
            </a:r>
            <a:endParaRPr kumimoji="1" lang="ko-KR" altLang="en-US" sz="1400" dirty="0"/>
          </a:p>
        </p:txBody>
      </p:sp>
      <p:sp>
        <p:nvSpPr>
          <p:cNvPr id="28" name="타원 27"/>
          <p:cNvSpPr/>
          <p:nvPr/>
        </p:nvSpPr>
        <p:spPr>
          <a:xfrm>
            <a:off x="7600657" y="983135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/>
              <a:t>8</a:t>
            </a:r>
            <a:endParaRPr kumimoji="1"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9608235" y="2712823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 smtClean="0"/>
              <a:t>10</a:t>
            </a:r>
            <a:endParaRPr kumimoji="1" lang="ko-KR" altLang="en-US" sz="1400" dirty="0"/>
          </a:p>
        </p:txBody>
      </p:sp>
      <p:sp>
        <p:nvSpPr>
          <p:cNvPr id="30" name="타원 29"/>
          <p:cNvSpPr/>
          <p:nvPr/>
        </p:nvSpPr>
        <p:spPr>
          <a:xfrm>
            <a:off x="8398411" y="5671134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smtClean="0"/>
              <a:t>11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152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96</Words>
  <Application>Microsoft Macintosh PowerPoint</Application>
  <PresentationFormat>와이드스크린</PresentationFormat>
  <Paragraphs>52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38</cp:revision>
  <dcterms:created xsi:type="dcterms:W3CDTF">2016-07-26T09:40:56Z</dcterms:created>
  <dcterms:modified xsi:type="dcterms:W3CDTF">2016-07-26T10:14:01Z</dcterms:modified>
</cp:coreProperties>
</file>