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4" r:id="rId2"/>
    <p:sldId id="304" r:id="rId3"/>
    <p:sldId id="352" r:id="rId4"/>
    <p:sldId id="322" r:id="rId5"/>
    <p:sldId id="355" r:id="rId6"/>
    <p:sldId id="359" r:id="rId7"/>
    <p:sldId id="338" r:id="rId8"/>
    <p:sldId id="273" r:id="rId9"/>
    <p:sldId id="389" r:id="rId10"/>
    <p:sldId id="390" r:id="rId11"/>
    <p:sldId id="391" r:id="rId12"/>
    <p:sldId id="394" r:id="rId13"/>
    <p:sldId id="395" r:id="rId14"/>
    <p:sldId id="402" r:id="rId15"/>
    <p:sldId id="403" r:id="rId16"/>
    <p:sldId id="399" r:id="rId17"/>
    <p:sldId id="400" r:id="rId18"/>
    <p:sldId id="401" r:id="rId19"/>
    <p:sldId id="357" r:id="rId20"/>
    <p:sldId id="345" r:id="rId21"/>
    <p:sldId id="384" r:id="rId22"/>
    <p:sldId id="405" r:id="rId23"/>
    <p:sldId id="346" r:id="rId24"/>
    <p:sldId id="382" r:id="rId25"/>
    <p:sldId id="34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2"/>
    <p:restoredTop sz="93003"/>
  </p:normalViewPr>
  <p:slideViewPr>
    <p:cSldViewPr snapToGrid="0" snapToObjects="1" showGuides="1">
      <p:cViewPr varScale="1">
        <p:scale>
          <a:sx n="103" d="100"/>
          <a:sy n="103" d="100"/>
        </p:scale>
        <p:origin x="126" y="55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2016-11-14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2016-11-14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2016-11-14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2016-11-14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2016-11-14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2016-11-14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2016-11-14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2016-11-14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2016-11-14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2016-11-14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2016-11-14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2016-11-14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2016-11-14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2016-11-14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80" y="1268206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프로젝트 명</a:t>
            </a:r>
          </a:p>
        </p:txBody>
      </p:sp>
      <p:sp>
        <p:nvSpPr>
          <p:cNvPr id="8" name="평행 사변형[P] 7"/>
          <p:cNvSpPr/>
          <p:nvPr/>
        </p:nvSpPr>
        <p:spPr>
          <a:xfrm>
            <a:off x="2018370" y="1268206"/>
            <a:ext cx="5631367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tx1"/>
                </a:solidFill>
              </a:rPr>
              <a:t>프로젝트 편돌이</a:t>
            </a:r>
          </a:p>
        </p:txBody>
      </p:sp>
      <p:sp>
        <p:nvSpPr>
          <p:cNvPr id="9" name="평행 사변형[P] 8"/>
          <p:cNvSpPr/>
          <p:nvPr/>
        </p:nvSpPr>
        <p:spPr>
          <a:xfrm>
            <a:off x="278780" y="2540186"/>
            <a:ext cx="1918010" cy="102841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/>
              <a:t>특징</a:t>
            </a:r>
          </a:p>
        </p:txBody>
      </p:sp>
      <p:sp>
        <p:nvSpPr>
          <p:cNvPr id="10" name="평행 사변형[P] 9"/>
          <p:cNvSpPr/>
          <p:nvPr/>
        </p:nvSpPr>
        <p:spPr>
          <a:xfrm>
            <a:off x="1739590" y="2540186"/>
            <a:ext cx="5590850" cy="1013377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당신의 선택에 반응하는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연속타격 키보드 액션 </a:t>
            </a:r>
            <a:r>
              <a:rPr lang="en-US" altLang="ko-KR" sz="2400" b="1" dirty="0">
                <a:solidFill>
                  <a:schemeClr val="tx1"/>
                </a:solidFill>
              </a:rPr>
              <a:t>RPG</a:t>
            </a:r>
          </a:p>
        </p:txBody>
      </p:sp>
      <p:sp>
        <p:nvSpPr>
          <p:cNvPr id="13" name="평행 사변형[P] 12"/>
          <p:cNvSpPr/>
          <p:nvPr/>
        </p:nvSpPr>
        <p:spPr>
          <a:xfrm>
            <a:off x="278779" y="354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9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568599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568600"/>
            <a:ext cx="86487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193153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193153"/>
            <a:ext cx="849775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06821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5" y="4806821"/>
            <a:ext cx="8355645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홍승필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34192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기획</a:t>
            </a:r>
          </a:p>
        </p:txBody>
      </p:sp>
      <p:sp>
        <p:nvSpPr>
          <p:cNvPr id="21" name="평행 사변형[P] 20"/>
          <p:cNvSpPr/>
          <p:nvPr/>
        </p:nvSpPr>
        <p:spPr>
          <a:xfrm>
            <a:off x="2024253" y="5434192"/>
            <a:ext cx="8211947" cy="620509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엔터테인먼트 컴퓨팅학과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575840" y="1049545"/>
            <a:ext cx="3217277" cy="1868812"/>
            <a:chOff x="9560868" y="4405186"/>
            <a:chExt cx="2232249" cy="1296641"/>
          </a:xfrm>
        </p:grpSpPr>
        <p:sp>
          <p:nvSpPr>
            <p:cNvPr id="24" name="직사각형 23"/>
            <p:cNvSpPr/>
            <p:nvPr/>
          </p:nvSpPr>
          <p:spPr>
            <a:xfrm>
              <a:off x="9560869" y="5052978"/>
              <a:ext cx="2232248" cy="648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560868" y="4405186"/>
              <a:ext cx="2232248" cy="647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>
                  <a:solidFill>
                    <a:schemeClr val="tx1"/>
                  </a:solidFill>
                </a:rPr>
                <a:t>지도교수 서명</a:t>
              </a:r>
            </a:p>
          </p:txBody>
        </p:sp>
      </p:grpSp>
      <p:sp>
        <p:nvSpPr>
          <p:cNvPr id="45" name="평행 사변형[P] 44"/>
          <p:cNvSpPr/>
          <p:nvPr/>
        </p:nvSpPr>
        <p:spPr>
          <a:xfrm>
            <a:off x="278780" y="190708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장르</a:t>
            </a:r>
          </a:p>
        </p:txBody>
      </p:sp>
      <p:sp>
        <p:nvSpPr>
          <p:cNvPr id="46" name="평행 사변형[P] 45"/>
          <p:cNvSpPr/>
          <p:nvPr/>
        </p:nvSpPr>
        <p:spPr>
          <a:xfrm>
            <a:off x="2018370" y="1907083"/>
            <a:ext cx="5475249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</a:rPr>
              <a:t>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Mesh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bone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파일을 활용하여</a:t>
            </a: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410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Mesh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bone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파일을 활용하여</a:t>
            </a: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Mesh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bone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파일을 활용하여</a:t>
            </a: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310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Mesh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bone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파일을 활용하여</a:t>
            </a: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2295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통신 최적화를 위한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데드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레커닝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기존 프레임 당 매 번 전송하던 패킷 전송을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데드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레커닝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기법을 사용하여 통신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부하량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감소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 주요 데이터의 테이블화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설정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스킬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아이템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퀘스트 등의 테이블화를 통해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향후 컨텐츠 추가를 위한 데이터 중심 설계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FFC000"/>
                </a:solidFill>
              </a:rPr>
              <a:t>기획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신창섭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373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FFC000"/>
                </a:solidFill>
              </a:rPr>
              <a:t>기획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신창섭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3273" y="2982723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>
                <a:solidFill>
                  <a:schemeClr val="bg1"/>
                </a:solidFill>
              </a:rPr>
              <a:t>개발 툴</a:t>
            </a:r>
            <a:endParaRPr kumimoji="1" lang="en-US" altLang="ko-KR" sz="5400" b="1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0214" y="1136064"/>
            <a:ext cx="5207692" cy="4616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Trello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dirty="0">
                <a:solidFill>
                  <a:schemeClr val="bg1"/>
                </a:solidFill>
              </a:rPr>
              <a:t> 연동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 err="1">
                <a:solidFill>
                  <a:schemeClr val="bg1"/>
                </a:solidFill>
              </a:rPr>
              <a:t>Github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3dsMax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Adobe Photoshop CC 2015.5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7621" y="2884656"/>
            <a:ext cx="53200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>
                <a:solidFill>
                  <a:schemeClr val="bg1"/>
                </a:solidFill>
              </a:rPr>
              <a:t>Project </a:t>
            </a:r>
            <a:r>
              <a:rPr kumimoji="1" lang="ko-KR" altLang="en-US" sz="6000" b="1">
                <a:solidFill>
                  <a:schemeClr val="bg1"/>
                </a:solidFill>
              </a:rPr>
              <a:t>편돌이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0943" y="1070426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400" b="1">
                <a:solidFill>
                  <a:schemeClr val="bg1"/>
                </a:solidFill>
              </a:rPr>
              <a:t>MMORPG</a:t>
            </a:r>
            <a:r>
              <a:rPr kumimoji="1" lang="ko-KR" altLang="en-US" sz="2400" b="1">
                <a:solidFill>
                  <a:schemeClr val="bg1"/>
                </a:solidFill>
              </a:rPr>
              <a:t> 규모의</a:t>
            </a:r>
            <a:endParaRPr kumimoji="1" lang="en-US" altLang="ko-KR" sz="2400" b="1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>
                <a:solidFill>
                  <a:schemeClr val="bg1"/>
                </a:solidFill>
              </a:rPr>
              <a:t>액션 게임 제작</a:t>
            </a:r>
            <a:endParaRPr kumimoji="1" lang="en-US" altLang="ko-KR" sz="2400" b="1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81226" y="1070426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60943" y="3013501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>
                <a:solidFill>
                  <a:schemeClr val="bg1"/>
                </a:solidFill>
              </a:rPr>
              <a:t>키보드 기반 조작 방식에서</a:t>
            </a:r>
            <a:endParaRPr kumimoji="1" lang="en-US" altLang="ko-KR" sz="2400" b="1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>
                <a:solidFill>
                  <a:schemeClr val="bg1"/>
                </a:solidFill>
              </a:rPr>
              <a:t>최대한의 타격감</a:t>
            </a:r>
            <a:endParaRPr kumimoji="1" lang="en-US" altLang="ko-KR" sz="2400" b="1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81226" y="3013501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60943" y="4956576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로우 폴리곤으로 제작된</a:t>
            </a:r>
            <a:endParaRPr kumimoji="1"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>
                <a:solidFill>
                  <a:schemeClr val="bg1"/>
                </a:solidFill>
              </a:rPr>
              <a:t>동화풍 그래픽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1226" y="4956576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3414" y="3234680"/>
            <a:ext cx="5658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>
                <a:solidFill>
                  <a:schemeClr val="bg1"/>
                </a:solidFill>
              </a:rPr>
              <a:t>앞이 깜깜하니 검은 배경</a:t>
            </a:r>
            <a:endParaRPr kumimoji="1" lang="en-US" altLang="ko-KR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3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831383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전투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7869" y="2987311"/>
            <a:ext cx="113133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649208" y="3776205"/>
            <a:ext cx="102227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레벨업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33783" y="4493961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88192" y="2248377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발열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1691" y="2987311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궁극기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61745" y="37762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45190" y="2966131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몬스터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72525" y="227277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마을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70901" y="5372500"/>
            <a:ext cx="547875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세계관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01917" y="449395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캐릭터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53739" y="3776204"/>
            <a:ext cx="139972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마을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6316" y="2291438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168528" y="227769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던전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927986" y="227277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던전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66190" y="2966131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772516" y="3776204"/>
            <a:ext cx="264638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388389" y="227769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94895" y="2959537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몬스터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0614804" y="227277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95395" y="3766402"/>
            <a:ext cx="103476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</a:rPr>
              <a:t>경험치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354427" y="4493958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캐릭터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디자인</a:t>
            </a: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3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3022506"/>
            <a:ext cx="313900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3776204"/>
            <a:ext cx="4292821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4563951"/>
            <a:ext cx="4292821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2200339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최종 마무리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3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3031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en-US" altLang="ko-KR" sz="4000" dirty="0">
                <a:solidFill>
                  <a:schemeClr val="bg1"/>
                </a:solidFill>
              </a:rPr>
              <a:t>1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135133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텍스쳐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987311"/>
            <a:ext cx="113133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37351" y="3776205"/>
            <a:ext cx="139705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13595" y="4493961"/>
            <a:ext cx="139705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이동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3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3031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en-US" altLang="ko-KR" sz="4000" dirty="0">
                <a:solidFill>
                  <a:schemeClr val="bg1"/>
                </a:solidFill>
              </a:rPr>
              <a:t>2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135133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텍스쳐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987311"/>
            <a:ext cx="113133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237351" y="3776205"/>
            <a:ext cx="139705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13595" y="4493961"/>
            <a:ext cx="139705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이동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656391" y="2403684"/>
            <a:ext cx="88061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/>
              <a:t>쿼터뷰에서 진행되는</a:t>
            </a:r>
            <a:endParaRPr kumimoji="1" lang="en-US" altLang="ko-KR" sz="6600"/>
          </a:p>
          <a:p>
            <a:pPr algn="ctr"/>
            <a:r>
              <a:rPr kumimoji="1" lang="ko-KR" altLang="en-US" sz="6600"/>
              <a:t>키보드 액션 </a:t>
            </a:r>
            <a:r>
              <a:rPr kumimoji="1" lang="en-US" altLang="ko-KR" sz="6600"/>
              <a:t>MMORPG</a:t>
            </a:r>
            <a:endParaRPr kumimoji="1" lang="ko-KR" altLang="en-US" sz="6600"/>
          </a:p>
        </p:txBody>
      </p:sp>
    </p:spTree>
    <p:extLst>
      <p:ext uri="{BB962C8B-B14F-4D97-AF65-F5344CB8AC3E}">
        <p14:creationId xmlns:p14="http://schemas.microsoft.com/office/powerpoint/2010/main" val="61214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0"/>
            <a:ext cx="12344400" cy="67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6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8" y="354378"/>
            <a:ext cx="9170021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키보드 조작에서 느끼는 타격감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610560" y="1631576"/>
            <a:ext cx="778770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/>
              <a:t>적 타격 시 확실한 리액션</a:t>
            </a:r>
            <a:endParaRPr kumimoji="1" lang="en-US" altLang="ko-KR" sz="3600"/>
          </a:p>
          <a:p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  사망 시 랙돌화를 통한 호쾌한 전투 액션 구현</a:t>
            </a:r>
            <a:endParaRPr kumimoji="1" lang="en-US" altLang="ko-KR" sz="280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  여러 적 타격 시 역경직을 통한 타격감 구체화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610560" y="3316941"/>
            <a:ext cx="975459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/>
              <a:t>역동적인 카메라 움직임</a:t>
            </a:r>
            <a:endParaRPr kumimoji="1" lang="en-US" altLang="ko-KR" sz="3600"/>
          </a:p>
          <a:p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2800">
                <a:solidFill>
                  <a:schemeClr val="bg1">
                    <a:lumMod val="50000"/>
                  </a:schemeClr>
                </a:solidFill>
              </a:rPr>
              <a:t>FOV</a:t>
            </a:r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의 변화</a:t>
            </a:r>
            <a:r>
              <a:rPr kumimoji="1" lang="en-US" altLang="ko-KR" sz="280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 화면 진동 등을 통한 역동적인 카메라 움직임</a:t>
            </a:r>
            <a:endParaRPr kumimoji="1" lang="en-US" altLang="ko-KR" sz="280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  플레이어가 주인공 자체가 된 듯한 착각</a:t>
            </a:r>
            <a:r>
              <a:rPr kumimoji="1" lang="en-US" altLang="ko-KR" sz="280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610560" y="5002306"/>
            <a:ext cx="958307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/>
              <a:t>조작의 즉각성</a:t>
            </a:r>
            <a:endParaRPr kumimoji="1" lang="en-US" altLang="ko-KR" sz="3600"/>
          </a:p>
          <a:p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  플레이어의 조작에 즉시 반응하는 액션</a:t>
            </a:r>
            <a:endParaRPr kumimoji="1" lang="en-US" altLang="ko-KR" sz="280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800">
                <a:solidFill>
                  <a:schemeClr val="bg1">
                    <a:lumMod val="50000"/>
                  </a:schemeClr>
                </a:solidFill>
              </a:rPr>
              <a:t>  디테일한 보스전을 통해 한계까지 치고 빠지는 재미 구축</a:t>
            </a:r>
          </a:p>
        </p:txBody>
      </p:sp>
    </p:spTree>
    <p:extLst>
      <p:ext uri="{BB962C8B-B14F-4D97-AF65-F5344CB8AC3E}">
        <p14:creationId xmlns:p14="http://schemas.microsoft.com/office/powerpoint/2010/main" val="197741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971896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그리고 이런 그래픽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75" y="1420703"/>
            <a:ext cx="9265599" cy="52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bg2">
              <a:lumMod val="5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6256" y="250567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핵심 시스템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0943" y="1162758"/>
            <a:ext cx="5658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>
                <a:solidFill>
                  <a:schemeClr val="bg1"/>
                </a:solidFill>
              </a:rPr>
              <a:t>발열 시스템</a:t>
            </a:r>
            <a:endParaRPr kumimoji="1" lang="en-US" altLang="ko-KR" sz="3600" b="1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81226" y="1070426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60943" y="3105834"/>
            <a:ext cx="5658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>
                <a:solidFill>
                  <a:schemeClr val="bg1"/>
                </a:solidFill>
              </a:rPr>
              <a:t>궁극기 시스템</a:t>
            </a:r>
            <a:endParaRPr kumimoji="1" lang="en-US" altLang="ko-KR" sz="36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81226" y="3013502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60943" y="5074250"/>
            <a:ext cx="5658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조작의 즉각성</a:t>
            </a:r>
            <a:endParaRPr kumimoji="1"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1226" y="4981918"/>
            <a:ext cx="98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730457" y="3465513"/>
            <a:ext cx="45143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accent2"/>
                </a:solidFill>
              </a:rPr>
              <a:t>내용이 너무 길어</a:t>
            </a:r>
            <a:endParaRPr kumimoji="1" lang="en-US" altLang="ko-KR" sz="2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2800" b="1" dirty="0">
                <a:solidFill>
                  <a:schemeClr val="accent2"/>
                </a:solidFill>
              </a:rPr>
              <a:t>상세 시스템 기획서로 제외</a:t>
            </a:r>
            <a:endParaRPr kumimoji="1" lang="en-US" altLang="ko-K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6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err="1">
                <a:solidFill>
                  <a:schemeClr val="bg1"/>
                </a:solidFill>
              </a:rPr>
              <a:t>DrectX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FBX SDK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활용한 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FBX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파일 임포트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쉽게 많이 사용되는 모델링 파일인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를</a:t>
            </a: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Auto Desk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FBX SDK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를 통하여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Import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9412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2343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6945</TotalTime>
  <Words>586</Words>
  <Application>Microsoft Office PowerPoint</Application>
  <PresentationFormat>와이드스크린</PresentationFormat>
  <Paragraphs>246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Hyeong_Jun Kim</cp:lastModifiedBy>
  <cp:revision>1423</cp:revision>
  <cp:lastPrinted>2016-05-19T07:43:09Z</cp:lastPrinted>
  <dcterms:created xsi:type="dcterms:W3CDTF">2016-04-26T05:01:04Z</dcterms:created>
  <dcterms:modified xsi:type="dcterms:W3CDTF">2016-11-14T08:08:41Z</dcterms:modified>
</cp:coreProperties>
</file>