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45" r:id="rId2"/>
    <p:sldId id="384" r:id="rId3"/>
    <p:sldId id="427" r:id="rId4"/>
    <p:sldId id="346" r:id="rId5"/>
    <p:sldId id="38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/>
    <p:restoredTop sz="93701"/>
  </p:normalViewPr>
  <p:slideViewPr>
    <p:cSldViewPr snapToGrid="0" snapToObjects="1">
      <p:cViewPr varScale="1">
        <p:scale>
          <a:sx n="122" d="100"/>
          <a:sy n="122" d="100"/>
        </p:scale>
        <p:origin x="62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2017-02-17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2017-02-17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2017-02-17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2017-02-17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2017-02-17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2017-02-17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2017-02-17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2017-02-17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2017-02-17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2017-02-17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2017-02-17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2017-02-17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2017-02-17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2017-02-17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6"/>
            <a:ext cx="831382" cy="5631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87440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921905" y="3695409"/>
            <a:ext cx="188466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기타 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96292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09301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801419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5" y="3496313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06853" y="3494230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2634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4569402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5110647" y="2819083"/>
            <a:ext cx="13492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9" name="모서리가 둥근 직사각형 24"/>
          <p:cNvSpPr/>
          <p:nvPr/>
        </p:nvSpPr>
        <p:spPr>
          <a:xfrm>
            <a:off x="5418106" y="3496311"/>
            <a:ext cx="119859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24"/>
          <p:cNvSpPr/>
          <p:nvPr/>
        </p:nvSpPr>
        <p:spPr>
          <a:xfrm>
            <a:off x="7911837" y="4120377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7394023" y="349422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253153" y="3499309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6679851" y="3499309"/>
            <a:ext cx="6589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525453" y="2869600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6569956" y="2819082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25899" y="2869599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최종 컨텐츠  합성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40844" y="4120377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Pages>27</Pages>
  <Words>198</Words>
  <Characters>0</Characters>
  <Application>Microsoft Office PowerPoint</Application>
  <DocSecurity>0</DocSecurity>
  <PresentationFormat>와이드스크린</PresentationFormat>
  <Lines>0</Lines>
  <Paragraphs>154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106</cp:revision>
  <dcterms:modified xsi:type="dcterms:W3CDTF">2017-02-17T08:53:54Z</dcterms:modified>
</cp:coreProperties>
</file>