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5" r:id="rId10"/>
    <p:sldId id="422" r:id="rId11"/>
    <p:sldId id="428" r:id="rId12"/>
    <p:sldId id="417" r:id="rId13"/>
    <p:sldId id="418" r:id="rId14"/>
    <p:sldId id="423" r:id="rId15"/>
    <p:sldId id="399" r:id="rId16"/>
    <p:sldId id="401" r:id="rId17"/>
    <p:sldId id="391" r:id="rId18"/>
    <p:sldId id="414" r:id="rId19"/>
    <p:sldId id="273" r:id="rId20"/>
    <p:sldId id="413" r:id="rId21"/>
    <p:sldId id="402" r:id="rId22"/>
    <p:sldId id="426" r:id="rId23"/>
    <p:sldId id="357" r:id="rId24"/>
    <p:sldId id="345" r:id="rId25"/>
    <p:sldId id="384" r:id="rId26"/>
    <p:sldId id="427" r:id="rId27"/>
    <p:sldId id="346" r:id="rId28"/>
    <p:sldId id="382" r:id="rId29"/>
    <p:sldId id="34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3"/>
    <p:restoredTop sz="93631"/>
  </p:normalViewPr>
  <p:slideViewPr>
    <p:cSldViewPr snapToGrid="0" snapToObjects="1">
      <p:cViewPr>
        <p:scale>
          <a:sx n="75" d="100"/>
          <a:sy n="75" d="100"/>
        </p:scale>
        <p:origin x="708" y="-12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84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2016-12-21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4.wdp"/><Relationship Id="rId4" Type="http://schemas.microsoft.com/office/2007/relationships/hdphoto" Target="../media/hdphoto13.wdp"/><Relationship Id="rId9" Type="http://schemas.microsoft.com/office/2007/relationships/hdphoto" Target="../media/hdphoto15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75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</a:t>
            </a:r>
            <a:r>
              <a:rPr kumimoji="1" lang="ko-KR" altLang="en-US" sz="2800"/>
              <a:t>한 동화적인 그래픽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쉐이더</a:t>
            </a:r>
          </a:p>
        </p:txBody>
      </p:sp>
      <p:sp>
        <p:nvSpPr>
          <p:cNvPr id="13" name="타원 12"/>
          <p:cNvSpPr/>
          <p:nvPr/>
        </p:nvSpPr>
        <p:spPr>
          <a:xfrm>
            <a:off x="4352357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6" name="타원 15"/>
          <p:cNvSpPr/>
          <p:nvPr/>
        </p:nvSpPr>
        <p:spPr>
          <a:xfrm>
            <a:off x="4352356" y="502490"/>
            <a:ext cx="1176945" cy="11769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8291" y="2441461"/>
            <a:ext cx="4724575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</a:rPr>
              <a:t>포워드 라이팅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5942" y="4000417"/>
            <a:ext cx="4696923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</a:rPr>
              <a:t>디퍼드 셰이딩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5941" y="5559374"/>
            <a:ext cx="4696924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</a:rPr>
              <a:t>셰도우 매핑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11520" y="2441461"/>
            <a:ext cx="5039359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</a:rPr>
              <a:t>프로스트프로세싱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11520" y="4000417"/>
            <a:ext cx="5039359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</a:rPr>
              <a:t>화면공간효과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11520" y="5559374"/>
            <a:ext cx="5039359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</a:rPr>
              <a:t>환경효과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7284" y="2513819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반구형 엠비언트 라이트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디렉셔널 라이트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포인트 라이트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스포트라이트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17284" y="4076568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bg1"/>
                </a:solidFill>
              </a:rPr>
              <a:t>Gbuffer</a:t>
            </a:r>
            <a:r>
              <a:rPr kumimoji="1" lang="en-US" altLang="ko-KR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</a:rPr>
              <a:t>생성 </a:t>
            </a:r>
            <a:r>
              <a:rPr kumimoji="1" lang="en-US" altLang="ko-KR" sz="1400" dirty="0">
                <a:solidFill>
                  <a:schemeClr val="bg1"/>
                </a:solidFill>
              </a:rPr>
              <a:t>/</a:t>
            </a:r>
            <a:r>
              <a:rPr kumimoji="1" lang="ko-KR" altLang="en-US" sz="1400" dirty="0">
                <a:solidFill>
                  <a:schemeClr val="bg1"/>
                </a:solidFill>
              </a:rPr>
              <a:t> 언패킹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디렉셔널 </a:t>
            </a:r>
            <a:r>
              <a:rPr kumimoji="1" lang="en-US" altLang="ko-KR" sz="1400" dirty="0">
                <a:solidFill>
                  <a:schemeClr val="bg1"/>
                </a:solidFill>
              </a:rPr>
              <a:t>/</a:t>
            </a:r>
            <a:r>
              <a:rPr kumimoji="1" lang="ko-KR" altLang="en-US" sz="1400" dirty="0">
                <a:solidFill>
                  <a:schemeClr val="bg1"/>
                </a:solidFill>
              </a:rPr>
              <a:t> 포인트 라이트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캡슐 라이트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스포트라이트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17284" y="5650718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스포트라이트 </a:t>
            </a:r>
            <a:r>
              <a:rPr kumimoji="1" lang="en-US" altLang="ko-KR" sz="1400" dirty="0">
                <a:solidFill>
                  <a:schemeClr val="bg1"/>
                </a:solidFill>
              </a:rPr>
              <a:t>PCF</a:t>
            </a:r>
            <a:r>
              <a:rPr kumimoji="1" lang="ko-KR" altLang="en-US" sz="1400" dirty="0">
                <a:solidFill>
                  <a:schemeClr val="bg1"/>
                </a:solidFill>
              </a:rPr>
              <a:t> 셰도우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포인트 라이트 </a:t>
            </a:r>
            <a:r>
              <a:rPr kumimoji="1" lang="en-US" altLang="ko-KR" sz="1400" dirty="0">
                <a:solidFill>
                  <a:schemeClr val="bg1"/>
                </a:solidFill>
              </a:rPr>
              <a:t>PCF</a:t>
            </a:r>
            <a:r>
              <a:rPr kumimoji="1" lang="ko-KR" altLang="en-US" sz="1400" dirty="0">
                <a:solidFill>
                  <a:schemeClr val="bg1"/>
                </a:solidFill>
              </a:rPr>
              <a:t> 셰도우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가변 반그림자 </a:t>
            </a:r>
            <a:r>
              <a:rPr kumimoji="1" lang="en-US" altLang="ko-KR" sz="1400" dirty="0">
                <a:solidFill>
                  <a:schemeClr val="bg1"/>
                </a:solidFill>
              </a:rPr>
              <a:t>PCF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셰도우 맵 시각화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60095" y="2513819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HDR</a:t>
            </a:r>
            <a:r>
              <a:rPr kumimoji="1" lang="ko-KR" altLang="en-US" sz="1400" dirty="0">
                <a:solidFill>
                  <a:schemeClr val="bg1"/>
                </a:solidFill>
              </a:rPr>
              <a:t> 렌더링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거리 심도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060095" y="4076568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화면 공간 엠비언트 오클루션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렌즈 플레어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화면 공간 반사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화면 공간 태양광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60095" y="5650718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다이나믹 데칼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거리 </a:t>
            </a:r>
            <a:r>
              <a:rPr kumimoji="1" lang="en-US" altLang="ko-KR" sz="1400" dirty="0">
                <a:solidFill>
                  <a:schemeClr val="bg1"/>
                </a:solidFill>
              </a:rPr>
              <a:t>/</a:t>
            </a:r>
            <a:r>
              <a:rPr kumimoji="1" lang="ko-KR" altLang="en-US" sz="1400" dirty="0">
                <a:solidFill>
                  <a:schemeClr val="bg1"/>
                </a:solidFill>
              </a:rPr>
              <a:t> 깊이 기반 안개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강우 효과</a:t>
            </a:r>
          </a:p>
        </p:txBody>
      </p:sp>
    </p:spTree>
    <p:extLst>
      <p:ext uri="{BB962C8B-B14F-4D97-AF65-F5344CB8AC3E}">
        <p14:creationId xmlns:p14="http://schemas.microsoft.com/office/powerpoint/2010/main" val="6746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8" idx="2"/>
            <a:endCxn id="20" idx="2"/>
          </p:cNvCxnSpPr>
          <p:nvPr/>
        </p:nvCxnSpPr>
        <p:spPr>
          <a:xfrm>
            <a:off x="2890903" y="4385060"/>
            <a:ext cx="1305410" cy="10738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9050" y="4944607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제자리 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보스와의 정교한 패턴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트리 오브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고정 쿼터뷰 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전투방식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2D</a:t>
            </a:r>
            <a:r>
              <a:rPr kumimoji="1" lang="ko-KR" altLang="en-US" sz="1600" dirty="0">
                <a:solidFill>
                  <a:schemeClr val="tx1"/>
                </a:solidFill>
              </a:rPr>
              <a:t> 그래픽에 </a:t>
            </a:r>
            <a:r>
              <a:rPr kumimoji="1" lang="en-US" altLang="ko-KR" sz="1600" dirty="0">
                <a:solidFill>
                  <a:schemeClr val="tx1"/>
                </a:solidFill>
              </a:rPr>
              <a:t>3D </a:t>
            </a:r>
            <a:r>
              <a:rPr kumimoji="1" lang="ko-KR" altLang="en-US" sz="1600" dirty="0">
                <a:solidFill>
                  <a:schemeClr val="tx1"/>
                </a:solidFill>
              </a:rPr>
              <a:t>월드를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고정 쿼터뷰 카메라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발열 시스템과 궁극기 시스템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NPR</a:t>
            </a:r>
            <a:r>
              <a:rPr kumimoji="1" lang="ko-KR" altLang="en-US" sz="2000" dirty="0">
                <a:solidFill>
                  <a:schemeClr val="tx1"/>
                </a:solidFill>
              </a:rPr>
              <a:t> 기법을 사용하여 누구나 쉽게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최적화를 통한 동시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5000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명 접속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프레임 당 패킷 통신횟수를 체크하여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최고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까지 동시 접속 가능한 서버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61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78808" y="-1763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경험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20359" y="2873729"/>
            <a:ext cx="1843272" cy="1843272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4400" b="1" dirty="0">
                <a:solidFill>
                  <a:schemeClr val="tx1"/>
                </a:solidFill>
              </a:rPr>
              <a:t>5000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498060" y="2873729"/>
            <a:ext cx="1843272" cy="1843272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983718" y="2873729"/>
            <a:ext cx="1843272" cy="184327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983718" y="2873729"/>
            <a:ext cx="1843272" cy="18432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985186" y="2873729"/>
            <a:ext cx="1843272" cy="18432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962453" y="2873729"/>
            <a:ext cx="1843272" cy="18432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3720358" y="2873729"/>
            <a:ext cx="1843272" cy="1843272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498059" y="2873729"/>
            <a:ext cx="1843272" cy="184327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4504" y="4717001"/>
            <a:ext cx="2779170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73674" y="4717001"/>
            <a:ext cx="2779170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97438" y="4717001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쉐이더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275760" y="2873729"/>
            <a:ext cx="1843272" cy="184327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9275759" y="2873729"/>
            <a:ext cx="1843272" cy="18432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18268" y="4717001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 렌더링</a:t>
            </a: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3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14644" y="3097759"/>
            <a:ext cx="992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최신 개발 트렌드에 맞춰 어떤 </a:t>
            </a:r>
            <a:r>
              <a:rPr kumimoji="1" lang="en-US" altLang="ko-KR" sz="2800" dirty="0"/>
              <a:t>OS</a:t>
            </a:r>
            <a:r>
              <a:rPr kumimoji="1" lang="ko-KR" altLang="en-US" sz="2800" dirty="0"/>
              <a:t>에서도 구동하는 서버 제작</a:t>
            </a:r>
            <a:endParaRPr kumimoji="1"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3739883"/>
            <a:ext cx="6983984" cy="27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840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10930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2800" dirty="0">
                <a:solidFill>
                  <a:prstClr val="black"/>
                </a:solidFill>
              </a:rPr>
              <a:t>패킷 최적화를 하여 플레이어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핫스팟</a:t>
            </a:r>
            <a:r>
              <a:rPr kumimoji="1" lang="en-US" altLang="ko-KR" sz="2800" dirty="0">
                <a:solidFill>
                  <a:prstClr val="black"/>
                </a:solidFill>
              </a:rPr>
              <a:t>(hot-spot)</a:t>
            </a:r>
            <a:r>
              <a:rPr kumimoji="1" lang="ko-KR" altLang="en-US" sz="2800" dirty="0">
                <a:solidFill>
                  <a:prstClr val="black"/>
                </a:solidFill>
              </a:rPr>
              <a:t>에도 끊김 없는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8567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Pages>27</Pages>
  <Words>1002</Words>
  <Characters>0</Characters>
  <Application>Microsoft Office PowerPoint</Application>
  <DocSecurity>0</DocSecurity>
  <PresentationFormat>와이드스크린</PresentationFormat>
  <Lines>0</Lines>
  <Paragraphs>422</Paragraphs>
  <Slides>29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AppleGothic</vt:lpstr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홍승필</cp:lastModifiedBy>
  <cp:revision>52</cp:revision>
  <dcterms:modified xsi:type="dcterms:W3CDTF">2016-12-21T03:45:27Z</dcterms:modified>
</cp:coreProperties>
</file>