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0706-24A1-3235-B721-CD9958F86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ED0B6-0EA2-BB12-4DE3-9D7CEDA36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DF874-9456-E0D2-A161-3500015F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A10D-2A71-48FD-AA30-20509B73207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6A6E5-6FFC-C4BE-595F-7F8BAB35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ED8F2-B39B-8318-F5F1-4C4C5404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72A4-F505-4A3A-8103-F34C9C0AB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59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8C5B-9914-DF8F-4D08-D30F75CA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9BE53-971C-F1B5-5475-7C8F13F1F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2115-6B6F-C894-C8D4-BF5C281E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A10D-2A71-48FD-AA30-20509B73207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5D07C-AB29-C704-DF3B-7CC88D18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A480D-F31C-614C-BE50-9CA341DF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72A4-F505-4A3A-8103-F34C9C0AB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26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58318-CCBB-1B34-35FD-35A4CF2B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078E1-F8E9-A9CC-D8D0-962949A7C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DDC35-86E8-B4EF-20F1-AAC98830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A10D-2A71-48FD-AA30-20509B73207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D101E-0C6C-D74A-8B52-CEC1FF8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A628-D7B4-BC62-7136-F5C58328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72A4-F505-4A3A-8103-F34C9C0AB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630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4807-53F9-BAFA-919D-C000A2F7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511E4-909F-8FC5-162E-A2097382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3F31C-3471-069F-C3BC-4E50DEA5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A10D-2A71-48FD-AA30-20509B73207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6F33-20E2-1A6F-3E11-2B6010DC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34F80-2DE8-7398-838B-F3AE2D66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72A4-F505-4A3A-8103-F34C9C0AB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217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03B3-09EC-E519-938F-C343846A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BE839-61DD-6B35-93AF-745DACA25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75E18-B3CC-6CA7-ECF9-A9EEB33F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A10D-2A71-48FD-AA30-20509B73207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0246-46B5-F2DA-E71D-2B5AE8A0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467A0-D0C1-E759-8F24-418469E7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72A4-F505-4A3A-8103-F34C9C0AB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271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D433-434B-767A-78FB-E42941B9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8690-E72A-5F52-9851-B3DA5B161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936FA-F948-1FBB-0704-3944C0794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9B384-84EB-BEA7-A533-B0EC12A8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A10D-2A71-48FD-AA30-20509B73207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29DA1-CAEE-788A-29D1-4124E931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90B2-DBB6-29F7-85BD-360FE55F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72A4-F505-4A3A-8103-F34C9C0AB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782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9D60-3DDC-4FFF-82C9-452FCE7D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200D-8047-0F4B-4C9F-C360619B2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D0D5B-3D24-21FC-1ACF-A1E4B10F1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86BDC-37C1-3A34-8B9A-ABBCA303A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613D-04D8-3137-E41A-C1E413D95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5F336-149E-99AB-C76B-A992B56A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A10D-2A71-48FD-AA30-20509B73207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05198-1ED4-E901-41C1-F372BDE0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B2865-3A4A-133B-1A06-7ED33C93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72A4-F505-4A3A-8103-F34C9C0AB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706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96DD-FCB5-7A2A-736D-8057D9A2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C5333-0055-65A5-3C00-CAF51ADD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A10D-2A71-48FD-AA30-20509B73207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D58E3-1538-81FD-5E73-1628E038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4B72C-23A6-27D5-89ED-7E3931BB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72A4-F505-4A3A-8103-F34C9C0AB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726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ABBB5-C325-2F0F-3073-52FDF6E3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A10D-2A71-48FD-AA30-20509B73207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6F03B-601B-F8C4-A9A2-543FD571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6FEB-902B-4628-FFCC-E1B34035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72A4-F505-4A3A-8103-F34C9C0AB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55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9D5A-BDD0-5C9D-0CAA-A8EC4FC3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BC24-DC53-4001-803E-F2FAF6A0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321AB-EA29-F554-56AC-B6C480BF8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B677D-5728-5412-ADFB-BB159EF9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A10D-2A71-48FD-AA30-20509B73207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2796-2F9B-25C6-7B04-CD205F4E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C2B86-4883-A518-2A31-BE338F7F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72A4-F505-4A3A-8103-F34C9C0AB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231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E6E2-7430-77E2-0069-28890CD2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1C33A-2FE5-B214-5AF1-2F11D24DE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35E0-C4F1-FBC4-E36D-0ACC301DC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C81D9-E1D6-34CD-7EB3-50FA7071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A10D-2A71-48FD-AA30-20509B73207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1C7A6-A64F-44A7-1DB6-BEA900D7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FE148-E3CD-A77D-B726-71B691D2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72A4-F505-4A3A-8103-F34C9C0AB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662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4A1CA-E88A-F81A-9A8B-8C351EF1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61D8F-54FB-3071-24B8-243C0BD3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A291-3A75-7349-E21B-923313B19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9A10D-2A71-48FD-AA30-20509B73207C}" type="datetimeFigureOut">
              <a:rPr lang="en-ID" smtClean="0"/>
              <a:t>11/11/2024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79C9E-DC4A-CAF3-D6BB-5718E9BA4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D704-96E1-B608-8658-BAFCF31C5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6C72A4-F505-4A3A-8103-F34C9C0AB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739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F6E2-12E7-0395-ECBD-F1AE521F7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(3)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693FF-B105-F9B6-F944-19195D49F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Alfian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1911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AE707-C209-8B13-36E1-E88CB571C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4529"/>
            <a:ext cx="12001500" cy="4918853"/>
          </a:xfrm>
        </p:spPr>
      </p:pic>
    </p:spTree>
    <p:extLst>
      <p:ext uri="{BB962C8B-B14F-4D97-AF65-F5344CB8AC3E}">
        <p14:creationId xmlns:p14="http://schemas.microsoft.com/office/powerpoint/2010/main" val="32159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833076-BBA4-B38C-BF34-4A7ECFEDC2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0" y="455729"/>
            <a:ext cx="6096000" cy="59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3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ACBD2-4407-AC24-2E5D-857FF9C8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C9C7-ECF1-D2A6-4604-24C2CCF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6C74-E998-5EB9-6A07-99416D7B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DD809-8137-262E-439C-FAB94513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729"/>
            <a:ext cx="12192000" cy="59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2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efficient bi-layer content based image retrieval system | Multimedia  Tools and Applications">
            <a:extLst>
              <a:ext uri="{FF2B5EF4-FFF2-40B4-BE49-F238E27FC236}">
                <a16:creationId xmlns:a16="http://schemas.microsoft.com/office/drawing/2014/main" id="{FCCD233A-F868-0297-6343-0B1F06E4A2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84"/>
          <a:stretch/>
        </p:blipFill>
        <p:spPr bwMode="auto">
          <a:xfrm>
            <a:off x="1445122" y="-1"/>
            <a:ext cx="8937127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32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352F7-970B-AC5B-9749-876F2C415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efficient bi-layer content based image retrieval system | Multimedia  Tools and Applications">
            <a:extLst>
              <a:ext uri="{FF2B5EF4-FFF2-40B4-BE49-F238E27FC236}">
                <a16:creationId xmlns:a16="http://schemas.microsoft.com/office/drawing/2014/main" id="{FA9FACCA-059A-4EC2-3B39-705DEECDFC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85"/>
          <a:stretch/>
        </p:blipFill>
        <p:spPr bwMode="auto">
          <a:xfrm>
            <a:off x="1445122" y="0"/>
            <a:ext cx="8937127" cy="458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34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C85D2-B9F3-6EE4-9D66-9D5AEED4B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efficient bi-layer content based image retrieval system | Multimedia  Tools and Applications">
            <a:extLst>
              <a:ext uri="{FF2B5EF4-FFF2-40B4-BE49-F238E27FC236}">
                <a16:creationId xmlns:a16="http://schemas.microsoft.com/office/drawing/2014/main" id="{F9619755-90DB-4B2E-4426-462DC44A17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122" y="-1"/>
            <a:ext cx="8937127" cy="683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76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0216-B175-78AB-5100-2030319A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Image Retrieval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B36D-2159-BC17-4248-ABFF4F94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seperti</a:t>
            </a:r>
            <a:r>
              <a:rPr lang="en-US" dirty="0"/>
              <a:t> Google Image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batik masing-masing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Tampilkan</a:t>
            </a:r>
            <a:r>
              <a:rPr lang="en-US" dirty="0"/>
              <a:t> 10 </a:t>
            </a:r>
            <a:r>
              <a:rPr lang="en-US" dirty="0" err="1"/>
              <a:t>gambar</a:t>
            </a:r>
            <a:r>
              <a:rPr lang="en-US" dirty="0"/>
              <a:t> paling </a:t>
            </a:r>
            <a:r>
              <a:rPr lang="en-US" dirty="0" err="1"/>
              <a:t>mirip</a:t>
            </a:r>
            <a:r>
              <a:rPr lang="en-US" dirty="0"/>
              <a:t>. </a:t>
            </a:r>
            <a:r>
              <a:rPr lang="en-US" dirty="0" err="1"/>
              <a:t>Sertakan</a:t>
            </a:r>
            <a:r>
              <a:rPr lang="en-US" dirty="0"/>
              <a:t> pula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filenya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akurasinya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batik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batik yang </a:t>
            </a:r>
            <a:r>
              <a:rPr lang="en-US" dirty="0" err="1"/>
              <a:t>dicari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Metode</a:t>
            </a:r>
            <a:r>
              <a:rPr lang="en-US" dirty="0"/>
              <a:t> similarity distance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Euclidian distance,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lain.</a:t>
            </a:r>
          </a:p>
        </p:txBody>
      </p:sp>
    </p:spTree>
    <p:extLst>
      <p:ext uri="{BB962C8B-B14F-4D97-AF65-F5344CB8AC3E}">
        <p14:creationId xmlns:p14="http://schemas.microsoft.com/office/powerpoint/2010/main" val="196260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Studi Kasus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Content-based Image Retrieval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Alfian</dc:creator>
  <cp:lastModifiedBy>Muhammad Alfian</cp:lastModifiedBy>
  <cp:revision>3</cp:revision>
  <dcterms:created xsi:type="dcterms:W3CDTF">2024-11-10T13:36:45Z</dcterms:created>
  <dcterms:modified xsi:type="dcterms:W3CDTF">2024-11-11T02:06:26Z</dcterms:modified>
</cp:coreProperties>
</file>