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4D5E64-D817-4A4E-9284-A1EAC6D61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C37D11-C6F1-4283-94D6-52B6B883A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F3FDF29-D4FC-43D9-BD50-7A8F4872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4C74-DA2F-485C-A34E-9479615B37B5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96D785-809B-4E24-A17D-759A90F6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D0AFF9-766E-4F56-9003-4A026314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56D2-EE22-4101-895B-7777DF3528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661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25C446-5438-4A13-B233-5D24A405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817F05C-B937-4E21-9C1D-69599D65D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625079-9DF5-4B29-9208-D297C35D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4C74-DA2F-485C-A34E-9479615B37B5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5AB10D-9228-4F3F-9144-F4110B1D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ABF7B6E-CD6A-4230-B1D2-D9FCB01D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56D2-EE22-4101-895B-7777DF3528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16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3C50F38-9047-446E-B300-64E274C10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B114965-BC73-4EE8-A3B8-44763ED33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042B37-0338-42F3-992C-BAFEE553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4C74-DA2F-485C-A34E-9479615B37B5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45A11C-AA75-483C-AA80-6D685BE2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A227AC1-D8D1-4E06-9552-1AB45B1F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56D2-EE22-4101-895B-7777DF3528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03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6A181A-D4C0-46F5-8D70-B0124CD3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EAF44F-EFFD-4F13-8FD2-22CBA3EC8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3F3910-9909-4B3F-817F-AD00913F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4C74-DA2F-485C-A34E-9479615B37B5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9599DF-0FB2-4033-A27F-6DE4661D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1B5DD32-D20A-4A90-A092-3FD62A40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56D2-EE22-4101-895B-7777DF3528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868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2974E7-462F-488F-885B-CD1AA898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CC267B-1422-4A47-9FC2-5388FC57D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91DC0B-F530-4604-8990-1BF32773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4C74-DA2F-485C-A34E-9479615B37B5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9D2FE8B-111E-4F86-8504-C5B3AEE3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FAC249-4AC8-425D-9ECB-36ADF863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56D2-EE22-4101-895B-7777DF3528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724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CD2F16-27A5-439F-96A7-E3972030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D42A65-F9DE-475A-B042-ED4A14ABC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60E8D0-F3CC-4B9D-8100-73F032C00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C095719-B576-48F3-80C7-0048336F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4C74-DA2F-485C-A34E-9479615B37B5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209CFEF-875B-4A62-9334-EF675ADD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C91C903-4508-454D-8AA5-50768944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56D2-EE22-4101-895B-7777DF3528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53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67E98E-F2D6-479F-9E5F-A044A915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6759756-63CD-47DC-AE4E-5129643BD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410B501-E8FF-498E-A31A-B2807A43C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A85A34E-CD40-4B59-864A-71DD9F8B1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C8CE7CD-097E-47C6-9DB4-7BB6441BA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13FADF7-DCF6-4BC2-A1F6-75E43B7C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4C74-DA2F-485C-A34E-9479615B37B5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5B4838D-6F9D-447E-9FF4-99D9161B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A330F25-C816-47B7-89E1-E2929240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56D2-EE22-4101-895B-7777DF3528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278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AA700B-CE15-403F-AEC8-DD7FFC10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C38AA06-F97E-4132-AD84-9B280D29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4C74-DA2F-485C-A34E-9479615B37B5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9721234-A97B-4513-B8BB-C9B427BA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35F2372-A824-40ED-9DA6-D7A8FAD0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56D2-EE22-4101-895B-7777DF3528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046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C08F727-44C8-46B4-B90D-1EBBF031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4C74-DA2F-485C-A34E-9479615B37B5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DCDF3E8-63E3-4565-9DCB-882E1E10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395BC5-B6A4-4BE5-85E9-DA966C8D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56D2-EE22-4101-895B-7777DF3528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152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E35C7F-DDC1-4768-B429-DC375E78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8C92E-EA13-424B-9D48-10A55BEB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8A50347-6F1E-46AB-B682-5389D6BED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0B31BC-E8B8-4B1B-A009-0ED2CDC9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4C74-DA2F-485C-A34E-9479615B37B5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3888FC7-12B8-4810-8144-24EAB562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1EED828-1178-4516-8AF7-A7F70B75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56D2-EE22-4101-895B-7777DF3528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91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70CAA6-C2B0-46E0-8890-04F6A4DA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C9DAFF2-5C56-4862-9BD6-B423C3E9F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186ED05-7AA8-453E-A3BB-60E6A81F4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8A9B0A6-7B72-4A7A-B113-C5DBA13A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4C74-DA2F-485C-A34E-9479615B37B5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7B5D7E-9165-4C3B-9021-42EF9645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7877B48-EFB4-4634-AE3D-9B223C37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56D2-EE22-4101-895B-7777DF3528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766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C94FB4B-CFCB-405B-BF83-9464AE5C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88F2A86-BA07-48D9-B8DF-4947A556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B75A9BD-C308-4594-B345-25CE834C9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B4C74-DA2F-485C-A34E-9479615B37B5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DCF312-BE74-4A55-BEEC-E108521F3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D6E58B-F6E5-4344-9DE3-285E31CB4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56D2-EE22-4101-895B-7777DF3528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165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cgt.org/published/0009/03/0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cgt.org/published/0009/03/0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17BAFB-397F-4235-B353-B4C569D12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950" y="0"/>
            <a:ext cx="9426804" cy="2121031"/>
          </a:xfrm>
        </p:spPr>
        <p:txBody>
          <a:bodyPr>
            <a:normAutofit/>
          </a:bodyPr>
          <a:lstStyle/>
          <a:p>
            <a:r>
              <a:rPr lang="en-US" sz="4800" dirty="0"/>
              <a:t>Interactive Meshing of User-Defined Point Sets</a:t>
            </a:r>
            <a:endParaRPr lang="cs-CZ" sz="48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87E6A0E-023E-425A-AEFE-36272DA28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950" y="6289676"/>
            <a:ext cx="2102178" cy="319013"/>
          </a:xfrm>
        </p:spPr>
        <p:txBody>
          <a:bodyPr>
            <a:normAutofit lnSpcReduction="10000"/>
          </a:bodyPr>
          <a:lstStyle/>
          <a:p>
            <a:r>
              <a:rPr lang="cs-CZ" sz="1800" dirty="0">
                <a:solidFill>
                  <a:schemeClr val="bg1"/>
                </a:solidFill>
              </a:rPr>
              <a:t>Martin Walach 2021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4DB57B0-EF33-42CA-A178-F47C82372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82" y="3080646"/>
            <a:ext cx="5733068" cy="35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0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88C305-F3A4-4F2E-8F41-C58B891E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6" y="0"/>
            <a:ext cx="10355344" cy="1112961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A05E21-A10D-4045-8525-6A69FC42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11" y="1391992"/>
            <a:ext cx="6005660" cy="5169064"/>
          </a:xfrm>
        </p:spPr>
        <p:txBody>
          <a:bodyPr/>
          <a:lstStyle/>
          <a:p>
            <a:r>
              <a:rPr lang="cs-CZ" dirty="0"/>
              <a:t>Ruční vkládání vrcholů </a:t>
            </a:r>
            <a:r>
              <a:rPr lang="cs-CZ"/>
              <a:t>pomocí 2D konceptů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Sestavení stěn 3D modelu propojením těchto vrcholů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Vybírání vygenerovaných “správných“ stěn použitím dostupných nástrojů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807FF4C-8323-4FEE-9992-153A4C53A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39" y="2488107"/>
            <a:ext cx="5603450" cy="40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6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88C305-F3A4-4F2E-8F41-C58B891E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6" y="0"/>
            <a:ext cx="10355344" cy="1112961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A05E21-A10D-4045-8525-6A69FC42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11" y="1391992"/>
            <a:ext cx="10887880" cy="5169064"/>
          </a:xfrm>
        </p:spPr>
        <p:txBody>
          <a:bodyPr/>
          <a:lstStyle/>
          <a:p>
            <a:r>
              <a:rPr lang="cs-CZ" dirty="0" err="1"/>
              <a:t>Pipelining</a:t>
            </a:r>
            <a:r>
              <a:rPr lang="cs-CZ" dirty="0"/>
              <a:t>/Optimalizace vytváření 3D modelů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Využití v animačním a herním průmyslu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Jednoduché a intuitivní použití i pro lidi nezkušené s 3D modelováním</a:t>
            </a:r>
          </a:p>
          <a:p>
            <a:endParaRPr lang="cs-CZ" dirty="0"/>
          </a:p>
          <a:p>
            <a:r>
              <a:rPr lang="cs-CZ" dirty="0"/>
              <a:t>Oproti 3D skenování, objekt nemusí existovat</a:t>
            </a:r>
          </a:p>
        </p:txBody>
      </p:sp>
    </p:spTree>
    <p:extLst>
      <p:ext uri="{BB962C8B-B14F-4D97-AF65-F5344CB8AC3E}">
        <p14:creationId xmlns:p14="http://schemas.microsoft.com/office/powerpoint/2010/main" val="207923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88C305-F3A4-4F2E-8F41-C58B891E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6" y="0"/>
            <a:ext cx="10355344" cy="1112961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A05E21-A10D-4045-8525-6A69FC42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10" y="1391992"/>
            <a:ext cx="9059945" cy="5169064"/>
          </a:xfrm>
        </p:spPr>
        <p:txBody>
          <a:bodyPr/>
          <a:lstStyle/>
          <a:p>
            <a:r>
              <a:rPr lang="cs-CZ" dirty="0"/>
              <a:t>Využití Delaunayovy triangulace a Alpha-</a:t>
            </a:r>
            <a:r>
              <a:rPr lang="cs-CZ" dirty="0" err="1"/>
              <a:t>shapes</a:t>
            </a:r>
            <a:r>
              <a:rPr lang="cs-CZ" dirty="0"/>
              <a:t> k vykreslení stěn (hran)</a:t>
            </a:r>
          </a:p>
          <a:p>
            <a:endParaRPr lang="cs-CZ" dirty="0"/>
          </a:p>
          <a:p>
            <a:r>
              <a:rPr lang="cs-CZ" dirty="0"/>
              <a:t>Problém s různou vzdáleností mezi vrcholy (Alpha-</a:t>
            </a:r>
            <a:r>
              <a:rPr lang="cs-CZ" dirty="0" err="1"/>
              <a:t>Value</a:t>
            </a:r>
            <a:r>
              <a:rPr lang="cs-CZ" dirty="0"/>
              <a:t>)</a:t>
            </a:r>
            <a:br>
              <a:rPr lang="cs-CZ" dirty="0"/>
            </a:br>
            <a:br>
              <a:rPr lang="cs-CZ" dirty="0"/>
            </a:br>
            <a:r>
              <a:rPr lang="cs-CZ" dirty="0"/>
              <a:t>-&gt; Nástroje pro uzamknutí</a:t>
            </a:r>
            <a:br>
              <a:rPr lang="cs-CZ" dirty="0"/>
            </a:br>
            <a:r>
              <a:rPr lang="cs-CZ" dirty="0"/>
              <a:t>Alpha u jednotlivých stěn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5476807-30A4-433D-B0BA-CA789785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71" y="3235383"/>
            <a:ext cx="7770828" cy="360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6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88C305-F3A4-4F2E-8F41-C58B891E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6" y="0"/>
            <a:ext cx="10355344" cy="1112961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Funkčnost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5EC63B2-B16E-4900-80A9-DB0FDF7F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11" y="1121185"/>
            <a:ext cx="6753146" cy="57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0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36B60CB8-0E68-407E-BD1C-51F7187A5503}"/>
              </a:ext>
            </a:extLst>
          </p:cNvPr>
          <p:cNvSpPr txBox="1"/>
          <p:nvPr/>
        </p:nvSpPr>
        <p:spPr>
          <a:xfrm>
            <a:off x="4664279" y="3167390"/>
            <a:ext cx="286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Video lze najít </a:t>
            </a:r>
            <a:r>
              <a:rPr lang="cs-CZ" sz="2800" dirty="0">
                <a:hlinkClick r:id="rId2"/>
              </a:rPr>
              <a:t>zde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93990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88C305-F3A4-4F2E-8F41-C58B891E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46" y="1292583"/>
            <a:ext cx="3589623" cy="1112961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Dokumentace</a:t>
            </a:r>
            <a:endParaRPr lang="cs-CZ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0A085EF-53DD-4FCC-AA86-EE5911059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60" y="1292583"/>
            <a:ext cx="6585294" cy="5394121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DB4DCC68-EA10-4070-844C-DDAA52FC1427}"/>
              </a:ext>
            </a:extLst>
          </p:cNvPr>
          <p:cNvSpPr txBox="1">
            <a:spLocks/>
          </p:cNvSpPr>
          <p:nvPr/>
        </p:nvSpPr>
        <p:spPr>
          <a:xfrm>
            <a:off x="167780" y="25167"/>
            <a:ext cx="3589623" cy="1112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Zdroj</a:t>
            </a:r>
          </a:p>
        </p:txBody>
      </p:sp>
    </p:spTree>
    <p:extLst>
      <p:ext uri="{BB962C8B-B14F-4D97-AF65-F5344CB8AC3E}">
        <p14:creationId xmlns:p14="http://schemas.microsoft.com/office/powerpoint/2010/main" val="135255415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102</Words>
  <Application>Microsoft Office PowerPoint</Application>
  <PresentationFormat>Širokoúhlá obrazovka</PresentationFormat>
  <Paragraphs>24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Interactive Meshing of User-Defined Point Sets</vt:lpstr>
      <vt:lpstr>Úvod</vt:lpstr>
      <vt:lpstr>Využití</vt:lpstr>
      <vt:lpstr>Princip</vt:lpstr>
      <vt:lpstr>Funkčnost</vt:lpstr>
      <vt:lpstr>Prezentace aplikace PowerPoint</vt:lpstr>
      <vt:lpstr>Dokumentace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Meshing of User-Defined Point Sets</dc:title>
  <dc:creator>Albus Ostrum</dc:creator>
  <cp:lastModifiedBy>Albus Ostrum</cp:lastModifiedBy>
  <cp:revision>36</cp:revision>
  <dcterms:created xsi:type="dcterms:W3CDTF">2021-03-23T21:30:19Z</dcterms:created>
  <dcterms:modified xsi:type="dcterms:W3CDTF">2021-04-14T14:01:18Z</dcterms:modified>
</cp:coreProperties>
</file>