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1562C-292D-4D91-8FFA-5E06049BB8AF}" v="834" dt="2021-04-25T12:06:30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0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0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7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8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1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6" y="35361"/>
            <a:ext cx="10782300" cy="3352800"/>
          </a:xfrm>
        </p:spPr>
        <p:txBody>
          <a:bodyPr/>
          <a:lstStyle/>
          <a:p>
            <a:pPr algn="ctr"/>
            <a:r>
              <a:rPr lang="en-US" sz="5400" dirty="0">
                <a:cs typeface="Calibri Light"/>
              </a:rPr>
              <a:t>ROZPOZNÁVÁNÍ OBRAZŮ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336" y="3426947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cs typeface="Calibri Light" panose="020F0302020204030204"/>
              </a:rPr>
              <a:t>NEURONOVÉ SÍTĚ vs LIDSKÝ MOZEK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939E8AF-A322-4AA3-B7ED-3B537103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5" y="34192"/>
            <a:ext cx="5728447" cy="2638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A3CA6F-7FBA-46A4-A02D-41D9A1798263}"/>
              </a:ext>
            </a:extLst>
          </p:cNvPr>
          <p:cNvSpPr txBox="1"/>
          <p:nvPr/>
        </p:nvSpPr>
        <p:spPr>
          <a:xfrm>
            <a:off x="4724400" y="462578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cs typeface="Calibri Light"/>
              </a:rPr>
              <a:t>Autor: Kamil Sláma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D444-6AFA-4DEF-9698-FA4C0F9B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53" y="499533"/>
            <a:ext cx="6828305" cy="1658198"/>
          </a:xfrm>
        </p:spPr>
        <p:txBody>
          <a:bodyPr/>
          <a:lstStyle/>
          <a:p>
            <a:r>
              <a:rPr lang="en-US" dirty="0">
                <a:cs typeface="Calibri Light" panose="020F0302020204030204"/>
              </a:rPr>
              <a:t>Test </a:t>
            </a:r>
            <a:r>
              <a:rPr lang="en-US" dirty="0" err="1">
                <a:cs typeface="Calibri Light" panose="020F0302020204030204"/>
              </a:rPr>
              <a:t>rozpoznávání</a:t>
            </a:r>
          </a:p>
        </p:txBody>
      </p:sp>
      <p:pic>
        <p:nvPicPr>
          <p:cNvPr id="6" name="Picture 6" descr="A picture containing stone&#10;&#10;Description automatically generated">
            <a:extLst>
              <a:ext uri="{FF2B5EF4-FFF2-40B4-BE49-F238E27FC236}">
                <a16:creationId xmlns:a16="http://schemas.microsoft.com/office/drawing/2014/main" id="{46C189D6-2289-4A6E-AB9B-958C18F8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799" y="501630"/>
            <a:ext cx="4688541" cy="426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C23AA-2818-4F06-9BAE-52DA5B2CB00F}"/>
              </a:ext>
            </a:extLst>
          </p:cNvPr>
          <p:cNvSpPr txBox="1"/>
          <p:nvPr/>
        </p:nvSpPr>
        <p:spPr>
          <a:xfrm>
            <a:off x="672353" y="2347400"/>
            <a:ext cx="68311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 Light"/>
              </a:rPr>
              <a:t>Barva / </a:t>
            </a:r>
            <a:r>
              <a:rPr lang="en-US" sz="2400" dirty="0" err="1">
                <a:cs typeface="Calibri Light"/>
              </a:rPr>
              <a:t>tvar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 Light"/>
              </a:rPr>
              <a:t>Předpoklad - </a:t>
            </a:r>
            <a:r>
              <a:rPr lang="en-US" sz="2400" dirty="0" err="1">
                <a:cs typeface="Calibri Light"/>
              </a:rPr>
              <a:t>tvar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06043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AC79-9681-47A3-858F-7BF860F9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 panose="020F0302020204030204"/>
              </a:rPr>
              <a:t>Přenos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stylu</a:t>
            </a:r>
            <a:r>
              <a:rPr lang="en-US" dirty="0">
                <a:cs typeface="Calibri Light" panose="020F0302020204030204"/>
              </a:rPr>
              <a:t> (style transfer)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F8E69C-C32D-4951-A96E-CB77EF1A9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620" y="2011680"/>
            <a:ext cx="8155797" cy="3766185"/>
          </a:xfrm>
        </p:spPr>
      </p:pic>
    </p:spTree>
    <p:extLst>
      <p:ext uri="{BB962C8B-B14F-4D97-AF65-F5344CB8AC3E}">
        <p14:creationId xmlns:p14="http://schemas.microsoft.com/office/powerpoint/2010/main" val="16597235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E233-0226-4976-A55B-18DE30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 panose="020F0302020204030204"/>
              </a:rPr>
              <a:t>Přenos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stylu</a:t>
            </a:r>
            <a:r>
              <a:rPr lang="en-US" dirty="0">
                <a:cs typeface="Calibri Light" panose="020F0302020204030204"/>
              </a:rPr>
              <a:t> (style transfer)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14B2CB8-15F2-43D6-9394-1F6FC0131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20" y="2405791"/>
            <a:ext cx="11599208" cy="299589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8D4B80-C7FF-4586-88EA-553623AC97AF}"/>
              </a:ext>
            </a:extLst>
          </p:cNvPr>
          <p:cNvSpPr/>
          <p:nvPr/>
        </p:nvSpPr>
        <p:spPr>
          <a:xfrm>
            <a:off x="11860306" y="2308412"/>
            <a:ext cx="197224" cy="3227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D4B-B45C-4728-93B9-62C86BE7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Rozšířené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testování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sítí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888-1052-4626-B2F9-B57EC740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9" y="2155454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lvl="1">
              <a:buFont typeface="Arial"/>
              <a:buChar char="•"/>
            </a:pPr>
            <a:r>
              <a:rPr lang="en-US" dirty="0">
                <a:cs typeface="Calibri Light" panose="020F0302020204030204"/>
              </a:rPr>
              <a:t>Byl </a:t>
            </a:r>
            <a:r>
              <a:rPr lang="en-US" dirty="0" err="1">
                <a:cs typeface="Calibri Light" panose="020F0302020204030204"/>
              </a:rPr>
              <a:t>použit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větší</a:t>
            </a:r>
            <a:r>
              <a:rPr lang="en-US" dirty="0">
                <a:cs typeface="Calibri Light" panose="020F0302020204030204"/>
              </a:rPr>
              <a:t> dataset</a:t>
            </a:r>
          </a:p>
        </p:txBody>
      </p:sp>
      <p:pic>
        <p:nvPicPr>
          <p:cNvPr id="4" name="Picture 4" descr="A picture containing text, different, various, variety&#10;&#10;Description automatically generated">
            <a:extLst>
              <a:ext uri="{FF2B5EF4-FFF2-40B4-BE49-F238E27FC236}">
                <a16:creationId xmlns:a16="http://schemas.microsoft.com/office/drawing/2014/main" id="{1C8FD5B0-3CA4-4332-BB89-107B13BB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2653859"/>
            <a:ext cx="10880784" cy="37212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88FF-85F8-43D0-A454-FCC40200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859" y="6420227"/>
            <a:ext cx="11349316" cy="363070"/>
          </a:xfrm>
        </p:spPr>
        <p:txBody>
          <a:bodyPr/>
          <a:lstStyle/>
          <a:p>
            <a:pPr algn="ctr"/>
            <a:r>
              <a:rPr lang="en-US" sz="1800" dirty="0" err="1">
                <a:solidFill>
                  <a:srgbClr val="000000"/>
                </a:solidFill>
              </a:rPr>
              <a:t>AlexNet</a:t>
            </a:r>
            <a:r>
              <a:rPr lang="en-US" sz="1800" dirty="0">
                <a:solidFill>
                  <a:srgbClr val="000000"/>
                </a:solidFill>
              </a:rPr>
              <a:t>, VGG-16, </a:t>
            </a:r>
            <a:r>
              <a:rPr lang="en-US" sz="1800" dirty="0" err="1">
                <a:solidFill>
                  <a:srgbClr val="000000"/>
                </a:solidFill>
              </a:rPr>
              <a:t>GoogLeNet</a:t>
            </a:r>
            <a:r>
              <a:rPr lang="en-US" sz="1800" dirty="0">
                <a:solidFill>
                  <a:srgbClr val="000000"/>
                </a:solidFill>
              </a:rPr>
              <a:t>, ResNet-50, ResNet-152, DenseNet-121, SqueezeNet1_1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69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different, colorful&#10;&#10;Description automatically generated">
            <a:extLst>
              <a:ext uri="{FF2B5EF4-FFF2-40B4-BE49-F238E27FC236}">
                <a16:creationId xmlns:a16="http://schemas.microsoft.com/office/drawing/2014/main" id="{C63ABEA3-6EC9-4EC0-B9A5-C0CD36E7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92" y="3752982"/>
            <a:ext cx="9282384" cy="3954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4640F-6D4E-48C9-A1BE-4D44270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Pokus o </a:t>
            </a:r>
            <a:r>
              <a:rPr lang="en-US" dirty="0" err="1">
                <a:cs typeface="Calibri Light"/>
              </a:rPr>
              <a:t>nápravu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3494-B007-4718-9FF4-A7A0D180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27" y="1948927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7345" lvl="1">
              <a:buChar char="•"/>
            </a:pPr>
            <a:r>
              <a:rPr lang="en-US" dirty="0">
                <a:cs typeface="Calibri Light" panose="020F0302020204030204"/>
              </a:rPr>
              <a:t>Pokus o </a:t>
            </a:r>
            <a:r>
              <a:rPr lang="en-US" dirty="0" err="1">
                <a:cs typeface="Calibri Light" panose="020F0302020204030204"/>
              </a:rPr>
              <a:t>naučení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neuronové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sítě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na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speciálním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datasetu</a:t>
            </a:r>
          </a:p>
          <a:p>
            <a:pPr marL="347345" lvl="1">
              <a:buChar char="•"/>
            </a:pPr>
            <a:r>
              <a:rPr lang="en-US" dirty="0" err="1">
                <a:cs typeface="Calibri Light" panose="020F0302020204030204"/>
              </a:rPr>
              <a:t>Tisíce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obrázků</a:t>
            </a:r>
          </a:p>
          <a:p>
            <a:pPr marL="347345" lvl="1">
              <a:buChar char="•"/>
            </a:pPr>
            <a:r>
              <a:rPr lang="en-US" dirty="0" err="1">
                <a:cs typeface="Calibri Light" panose="020F0302020204030204"/>
              </a:rPr>
              <a:t>Použití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přenosu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stylů</a:t>
            </a:r>
            <a:endParaRPr lang="en-US" dirty="0">
              <a:cs typeface="Calibri Light" panose="020F0302020204030204"/>
            </a:endParaRPr>
          </a:p>
          <a:p>
            <a:pPr marL="347345" lvl="1">
              <a:buChar char="•"/>
            </a:pPr>
            <a:r>
              <a:rPr lang="en-US" dirty="0" err="1">
                <a:cs typeface="Calibri Light" panose="020F0302020204030204"/>
              </a:rPr>
              <a:t>Cíl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splněn</a:t>
            </a:r>
          </a:p>
          <a:p>
            <a:pPr marL="347345" lvl="1">
              <a:buChar char="•"/>
            </a:pPr>
            <a:r>
              <a:rPr lang="en-US" dirty="0">
                <a:cs typeface="Calibri Light" panose="020F0302020204030204"/>
              </a:rPr>
              <a:t>Bonus: </a:t>
            </a:r>
            <a:r>
              <a:rPr lang="en-US" dirty="0" err="1">
                <a:cs typeface="Calibri Light" panose="020F0302020204030204"/>
              </a:rPr>
              <a:t>lepší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přehlížení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šumu</a:t>
            </a:r>
          </a:p>
        </p:txBody>
      </p:sp>
    </p:spTree>
    <p:extLst>
      <p:ext uri="{BB962C8B-B14F-4D97-AF65-F5344CB8AC3E}">
        <p14:creationId xmlns:p14="http://schemas.microsoft.com/office/powerpoint/2010/main" val="5080336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10DB-E6F0-40AD-86AA-1F1535DC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116" y="1657973"/>
            <a:ext cx="10782300" cy="2043953"/>
          </a:xfrm>
        </p:spPr>
        <p:txBody>
          <a:bodyPr/>
          <a:lstStyle/>
          <a:p>
            <a:pPr algn="ctr"/>
            <a:r>
              <a:rPr lang="en-US" sz="5400" dirty="0">
                <a:cs typeface="Calibri Light" panose="020F0302020204030204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7669059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Metropolitan</vt:lpstr>
      <vt:lpstr>ROZPOZNÁVÁNÍ OBRAZŮ</vt:lpstr>
      <vt:lpstr>Test rozpoznávání</vt:lpstr>
      <vt:lpstr>Přenos stylu (style transfer)</vt:lpstr>
      <vt:lpstr>Přenos stylu (style transfer)</vt:lpstr>
      <vt:lpstr>Rozšířené testování sítí</vt:lpstr>
      <vt:lpstr>Pokus o nápravu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198</cp:revision>
  <dcterms:created xsi:type="dcterms:W3CDTF">2021-04-25T10:21:55Z</dcterms:created>
  <dcterms:modified xsi:type="dcterms:W3CDTF">2021-04-25T13:34:23Z</dcterms:modified>
</cp:coreProperties>
</file>