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44" d="100"/>
          <a:sy n="44" d="100"/>
        </p:scale>
        <p:origin x="7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DD32C-E9CD-419A-BCE6-B87B29C70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34124F-AC4F-4747-B933-43F39874E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5A4EF0-E6FB-4024-B74D-6884C681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0E9B-2ABB-48A3-BC5C-4714A88668BB}" type="datetimeFigureOut">
              <a:rPr lang="es-GT" smtClean="0"/>
              <a:t>22/06/2020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57F14A-F4FC-4E5B-BBA9-1BCB6042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4DB2B1-BB09-4069-9ADF-A4ACD232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9B87-4137-4846-B43E-C87DEF82FC4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939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9A325-5A9F-419E-8C76-76DFBF6B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9E2269-29BB-48E8-A149-90C64B013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F2BAC6-86B6-4543-BEE6-4C4E1703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0E9B-2ABB-48A3-BC5C-4714A88668BB}" type="datetimeFigureOut">
              <a:rPr lang="es-GT" smtClean="0"/>
              <a:t>22/06/2020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103E65-5552-4909-8551-408C2050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815084-F4DC-48EA-976D-0071F27D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9B87-4137-4846-B43E-C87DEF82FC4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5550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F9C758-A8A5-4C39-BB6E-73913843D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EF07D9-6C88-4179-9DE9-1163AE2DC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363CAE-A454-4429-B733-D95DF165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0E9B-2ABB-48A3-BC5C-4714A88668BB}" type="datetimeFigureOut">
              <a:rPr lang="es-GT" smtClean="0"/>
              <a:t>22/06/2020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740477-007A-42E6-9EEC-942180BF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C635D4-EF3C-4C44-98B2-ECE5D157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9B87-4137-4846-B43E-C87DEF82FC4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2816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A826E-B9DE-468F-9F7D-F1ED5DE2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3831A0-8851-4561-8ECD-01B397A74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363F90-F618-4B02-AA9B-BC1B68B5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0E9B-2ABB-48A3-BC5C-4714A88668BB}" type="datetimeFigureOut">
              <a:rPr lang="es-GT" smtClean="0"/>
              <a:t>22/06/2020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C4C489-CEAD-49D9-BC52-C02BECD7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7E8BA8-8FFF-4890-AA19-FC6D2E2A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9B87-4137-4846-B43E-C87DEF82FC4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7615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90F27-6430-473E-9384-1BE3F006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F00311-AAB6-4B33-A987-C1D3A3E06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18C924-9171-42E0-B5BC-D09F7468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0E9B-2ABB-48A3-BC5C-4714A88668BB}" type="datetimeFigureOut">
              <a:rPr lang="es-GT" smtClean="0"/>
              <a:t>22/06/2020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B00408-A5CB-48C4-81C7-EE6E655D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EA7A68-9498-4A70-8806-33966C56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9B87-4137-4846-B43E-C87DEF82FC4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9518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C7286-99AE-4577-8350-0296F4E8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FBBB2E-E12C-4B3B-A323-45A540661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EADF3E-AD9B-44FF-9520-0BF2953C4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113262-54C6-450C-AAD9-CD103D43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0E9B-2ABB-48A3-BC5C-4714A88668BB}" type="datetimeFigureOut">
              <a:rPr lang="es-GT" smtClean="0"/>
              <a:t>22/06/2020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F6027F-D723-4B49-84F0-693FE3E5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9FDD14-F1C1-43CB-B5CC-8ACF9A79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9B87-4137-4846-B43E-C87DEF82FC4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009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6C34C-BF35-435A-8E1A-BD4A03DDC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CFCAA7-26DC-4FF7-9079-7BA36B3C1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1BECE8-C39D-4EAE-83C9-D5610378B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20C989-E33E-44D7-9629-03B74130D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E65439-E04C-49FC-88F1-2B0A898F7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6D25DE-ABE8-4F68-B23F-72A45FF9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0E9B-2ABB-48A3-BC5C-4714A88668BB}" type="datetimeFigureOut">
              <a:rPr lang="es-GT" smtClean="0"/>
              <a:t>22/06/2020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170F66-346D-49D0-803F-0208969A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AC4E5D-464E-410B-9A6F-95A9875F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9B87-4137-4846-B43E-C87DEF82FC4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0205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3784F-445A-493F-9B9F-80BE2CA6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42042C-8C6A-447A-AFA3-CB037928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0E9B-2ABB-48A3-BC5C-4714A88668BB}" type="datetimeFigureOut">
              <a:rPr lang="es-GT" smtClean="0"/>
              <a:t>22/06/2020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D83EAC-B136-490D-9551-EF2874C2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983B22-D02C-4152-B570-B485A200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9B87-4137-4846-B43E-C87DEF82FC4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5211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0AB3EC-5B86-42F7-9F85-85590E22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0E9B-2ABB-48A3-BC5C-4714A88668BB}" type="datetimeFigureOut">
              <a:rPr lang="es-GT" smtClean="0"/>
              <a:t>22/06/2020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EABFBE-9ACE-4371-8026-7A8B8103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DD55CE-CD77-49C4-8908-EEE57EB2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9B87-4137-4846-B43E-C87DEF82FC4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5394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AA7A0-4B1E-40C0-B0A2-39E876A1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805288-FF86-4B9C-88B2-8EC93B6C6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BCD96C-BA8A-4A0E-8193-6C4542550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F10843-945A-40A1-9078-A539DA72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0E9B-2ABB-48A3-BC5C-4714A88668BB}" type="datetimeFigureOut">
              <a:rPr lang="es-GT" smtClean="0"/>
              <a:t>22/06/2020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429E11-D0FB-4EDA-B6B9-D8A2DF31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A6366C-C763-4F0C-8E49-5AC1FAC4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9B87-4137-4846-B43E-C87DEF82FC4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0708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3B9F1-0B35-4314-B0CE-ACF92264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FD784D-3A41-42C3-843E-9ABC99001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D975D3-98ED-4492-84B9-FB1A913ED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5E974A-50C3-4D24-9EA9-191B463A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0E9B-2ABB-48A3-BC5C-4714A88668BB}" type="datetimeFigureOut">
              <a:rPr lang="es-GT" smtClean="0"/>
              <a:t>22/06/2020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571F7-A240-4F9C-B5B9-C5D3304C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CADE29-CAEB-4FF8-80A7-F9844EA9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9B87-4137-4846-B43E-C87DEF82FC4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0058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01E93F-01D4-44E4-9EB1-E4A0951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202FE5-0ED1-4440-B39D-0A3A9B7BC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51DC6A-D7B1-4D8E-802F-4E9E9664C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00E9B-2ABB-48A3-BC5C-4714A88668BB}" type="datetimeFigureOut">
              <a:rPr lang="es-GT" smtClean="0"/>
              <a:t>22/06/2020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14AE22-952B-4E62-91AA-0956F9B8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F2E274-F09D-4F33-B7BB-A747AD085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39B87-4137-4846-B43E-C87DEF82FC4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1223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6603A-086D-4D20-ACCE-B4082A6F5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Ejercicio resuelto </a:t>
            </a:r>
            <a:br>
              <a:rPr lang="es-419" dirty="0"/>
            </a:br>
            <a:r>
              <a:rPr lang="es-419" dirty="0"/>
              <a:t> CPM-PERT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4C3A69-BE28-4BD0-8B2B-8E795F34A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4542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9866C91-FF29-4A29-AEF5-8B1CB0CD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163"/>
            <a:ext cx="10515600" cy="732043"/>
          </a:xfrm>
        </p:spPr>
        <p:txBody>
          <a:bodyPr/>
          <a:lstStyle/>
          <a:p>
            <a:r>
              <a:rPr lang="es-419" dirty="0"/>
              <a:t>Analice los siguientes datos…</a:t>
            </a:r>
            <a:endParaRPr lang="es-GT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CBF1B7-0A9A-4A33-929E-BA4852239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8205"/>
            <a:ext cx="10009755" cy="545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0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CFD2D-9E8F-40F2-AE7E-4D18382A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D43978D-BE92-48B6-AB58-BA014ED31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2" y="1848470"/>
            <a:ext cx="11643416" cy="46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2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EB03D5-F7D7-4712-8BB7-479F53CD9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673" y="202433"/>
            <a:ext cx="3838329" cy="152729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5F1C2B2-D2B9-4D8E-AC98-9D01985EE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05" y="410900"/>
            <a:ext cx="5738304" cy="585075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D54D9E4-9A4F-413E-98F3-30DE0679E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625" y="1805967"/>
            <a:ext cx="4310933" cy="115421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420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4C74772-2AB1-4447-AF70-26FED4364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2703" y="3375501"/>
            <a:ext cx="31527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2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9538A-6D4A-480C-9916-A87A50F0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09D49E-B2E5-41EB-B291-5054F4235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43" y="1866278"/>
            <a:ext cx="4997966" cy="477306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D993BF5-8AF9-4352-ABDF-4F415571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4" y="1866278"/>
            <a:ext cx="4997965" cy="462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98E01-4C22-4E01-B89D-9EAF6651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EC40AF-F945-4F93-8EC0-1B1105813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797050"/>
            <a:ext cx="10515600" cy="4332288"/>
          </a:xfrm>
        </p:spPr>
        <p:txBody>
          <a:bodyPr>
            <a:normAutofit lnSpcReduction="10000"/>
          </a:bodyPr>
          <a:lstStyle/>
          <a:p>
            <a:r>
              <a:rPr lang="es-419" dirty="0"/>
              <a:t>Calcular la ruta critica….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ES" dirty="0"/>
              <a:t>Recordemos que la ruta crítica era la que incluía las actividades </a:t>
            </a:r>
            <a:r>
              <a:rPr lang="es-ES" b="1" dirty="0"/>
              <a:t>A, C, E, G, I</a:t>
            </a:r>
            <a:r>
              <a:rPr lang="es-ES" dirty="0"/>
              <a:t> y </a:t>
            </a:r>
            <a:r>
              <a:rPr lang="es-ES" b="1" dirty="0"/>
              <a:t>J</a:t>
            </a:r>
            <a:r>
              <a:rPr lang="es-ES" dirty="0"/>
              <a:t>,</a:t>
            </a:r>
          </a:p>
          <a:p>
            <a:pPr marL="0" indent="0">
              <a:buNone/>
            </a:pPr>
            <a:r>
              <a:rPr lang="es-ES" dirty="0"/>
              <a:t> con un tiempo esperado de terminación de </a:t>
            </a:r>
            <a:r>
              <a:rPr lang="es-ES" b="1" dirty="0"/>
              <a:t>22</a:t>
            </a:r>
            <a:r>
              <a:rPr lang="es-ES" dirty="0"/>
              <a:t> semanas.</a:t>
            </a:r>
          </a:p>
          <a:p>
            <a:pPr marL="0" indent="0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GT" dirty="0"/>
              <a:t>s2 = 1.78 + 0.56 + 1.00 + 0.44 + 0.09 + 0.11</a:t>
            </a:r>
          </a:p>
          <a:p>
            <a:pPr marL="0" indent="0" algn="ctr">
              <a:buNone/>
            </a:pPr>
            <a:endParaRPr lang="es-GT" dirty="0"/>
          </a:p>
          <a:p>
            <a:pPr marL="0" indent="0" algn="ctr">
              <a:buNone/>
            </a:pPr>
            <a:r>
              <a:rPr lang="es-GT" dirty="0"/>
              <a:t>s2 = 3.98 semanas</a:t>
            </a:r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04692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0F4F4-539E-46A4-9592-AC4FB70D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Interpretación para calculo de probabilidades</a:t>
            </a:r>
            <a:endParaRPr lang="es-GT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40ED5F8-49ED-4B13-A49F-729DE172B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142" y="2055094"/>
            <a:ext cx="7255452" cy="420052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BA1BAE9-AA76-4213-B738-A7342941EE16}"/>
              </a:ext>
            </a:extLst>
          </p:cNvPr>
          <p:cNvSpPr/>
          <p:nvPr/>
        </p:nvSpPr>
        <p:spPr>
          <a:xfrm>
            <a:off x="7197310" y="2862694"/>
            <a:ext cx="45053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Utilizando la distribución normal podemos hacer planteamientos de probabilidades con respecto a fecha de término del proyecto; dada una fecha específica de terminación, puede calcularse la probabilidad de que el proyecto se termine en esa fecha o antes.</a:t>
            </a:r>
          </a:p>
          <a:p>
            <a:r>
              <a:rPr lang="es-ES" dirty="0"/>
              <a:t>                     Ejemplo se desea saber cuál es la probabilidad de que el proyecto termine antes de 6 meses (26 semanas).</a:t>
            </a:r>
          </a:p>
        </p:txBody>
      </p:sp>
    </p:spTree>
    <p:extLst>
      <p:ext uri="{BB962C8B-B14F-4D97-AF65-F5344CB8AC3E}">
        <p14:creationId xmlns:p14="http://schemas.microsoft.com/office/powerpoint/2010/main" val="148384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DEAF6-E5DD-4C26-8785-97803179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1192EF4-E631-4E84-8E46-6412AD696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269" y="1827571"/>
            <a:ext cx="10431435" cy="176688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C1E8073-2F8B-4BA9-9199-B0DB4EDB5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3" y="3594458"/>
            <a:ext cx="9561718" cy="29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00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134</Words>
  <Application>Microsoft Office PowerPoint</Application>
  <PresentationFormat>Panorámica</PresentationFormat>
  <Paragraphs>13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Ejercicio resuelto   CPM-PERT</vt:lpstr>
      <vt:lpstr>Analice los siguientes datos…</vt:lpstr>
      <vt:lpstr>Presentación de PowerPoint</vt:lpstr>
      <vt:lpstr>Presentación de PowerPoint</vt:lpstr>
      <vt:lpstr>Presentación de PowerPoint</vt:lpstr>
      <vt:lpstr>Presentación de PowerPoint</vt:lpstr>
      <vt:lpstr>Interpretación para calculo de probabilidades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de CPM-PERT</dc:title>
  <dc:creator>Nora Garcia</dc:creator>
  <cp:lastModifiedBy>Salvador</cp:lastModifiedBy>
  <cp:revision>6</cp:revision>
  <dcterms:created xsi:type="dcterms:W3CDTF">2020-04-13T13:50:52Z</dcterms:created>
  <dcterms:modified xsi:type="dcterms:W3CDTF">2020-06-22T16:24:18Z</dcterms:modified>
</cp:coreProperties>
</file>