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s-GT"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s-G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s-GT"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s-GT"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s-GT"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s-G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s-GT"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s-GT"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s-GT"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s-GT"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s-GT"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s-G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G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s-G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s-GT"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s-G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G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s-GT"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s-GT"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s-G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G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s-GT"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GT"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s-G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s-GT"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s-GT"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s-G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s-GT"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s-G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s-GT"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s-GT"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s-GT"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s-G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s-GT"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s-GT"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s-GT"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s-GT"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s-GT"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s-GT"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8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G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83" name="PlaceHolder 2"/>
          <p:cNvSpPr>
            <a:spLocks noGrp="1"/>
          </p:cNvSpPr>
          <p:nvPr>
            <p:ph type="body"/>
          </p:nvPr>
        </p:nvSpPr>
        <p:spPr>
          <a:xfrm>
            <a:off x="609480" y="1604520"/>
            <a:ext cx="10972440" cy="3977280"/>
          </a:xfrm>
          <a:prstGeom prst="rect">
            <a:avLst/>
          </a:prstGeom>
        </p:spPr>
        <p:txBody>
          <a:bodyPr lIns="0" rIns="0" tIns="0" bIns="0">
            <a:normAutofit/>
          </a:bodyPr>
          <a:p>
            <a:endParaRPr b="0" lang="es-GT"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85" name="PlaceHolder 2"/>
          <p:cNvSpPr>
            <a:spLocks noGrp="1"/>
          </p:cNvSpPr>
          <p:nvPr>
            <p:ph type="body"/>
          </p:nvPr>
        </p:nvSpPr>
        <p:spPr>
          <a:xfrm>
            <a:off x="609480" y="1604520"/>
            <a:ext cx="5354280" cy="3977280"/>
          </a:xfrm>
          <a:prstGeom prst="rect">
            <a:avLst/>
          </a:prstGeom>
        </p:spPr>
        <p:txBody>
          <a:bodyPr lIns="0" rIns="0" tIns="0" bIns="0">
            <a:normAutofit/>
          </a:bodyPr>
          <a:p>
            <a:endParaRPr b="0" lang="es-GT" sz="3200" spc="-1" strike="noStrike">
              <a:latin typeface="Arial"/>
            </a:endParaRPr>
          </a:p>
        </p:txBody>
      </p:sp>
      <p:sp>
        <p:nvSpPr>
          <p:cNvPr id="86" name="PlaceHolder 3"/>
          <p:cNvSpPr>
            <a:spLocks noGrp="1"/>
          </p:cNvSpPr>
          <p:nvPr>
            <p:ph type="body"/>
          </p:nvPr>
        </p:nvSpPr>
        <p:spPr>
          <a:xfrm>
            <a:off x="6231960" y="1604520"/>
            <a:ext cx="5354280" cy="3977280"/>
          </a:xfrm>
          <a:prstGeom prst="rect">
            <a:avLst/>
          </a:prstGeom>
        </p:spPr>
        <p:txBody>
          <a:bodyPr lIns="0" rIns="0" tIns="0" bIns="0">
            <a:normAutofit/>
          </a:bodyPr>
          <a:p>
            <a:endParaRPr b="0" lang="es-GT"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s-GT"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G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90" name="PlaceHolder 2"/>
          <p:cNvSpPr>
            <a:spLocks noGrp="1"/>
          </p:cNvSpPr>
          <p:nvPr>
            <p:ph type="body"/>
          </p:nvPr>
        </p:nvSpPr>
        <p:spPr>
          <a:xfrm>
            <a:off x="609480" y="1604520"/>
            <a:ext cx="5354280" cy="1896840"/>
          </a:xfrm>
          <a:prstGeom prst="rect">
            <a:avLst/>
          </a:prstGeom>
        </p:spPr>
        <p:txBody>
          <a:bodyPr lIns="0" rIns="0" tIns="0" bIns="0">
            <a:normAutofit/>
          </a:bodyPr>
          <a:p>
            <a:endParaRPr b="0" lang="es-GT" sz="3200" spc="-1" strike="noStrike">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s-GT" sz="3200" spc="-1" strike="noStrike">
              <a:latin typeface="Arial"/>
            </a:endParaRPr>
          </a:p>
        </p:txBody>
      </p:sp>
      <p:sp>
        <p:nvSpPr>
          <p:cNvPr id="92" name="PlaceHolder 4"/>
          <p:cNvSpPr>
            <a:spLocks noGrp="1"/>
          </p:cNvSpPr>
          <p:nvPr>
            <p:ph type="body"/>
          </p:nvPr>
        </p:nvSpPr>
        <p:spPr>
          <a:xfrm>
            <a:off x="609480" y="3682080"/>
            <a:ext cx="5354280" cy="1896840"/>
          </a:xfrm>
          <a:prstGeom prst="rect">
            <a:avLst/>
          </a:prstGeom>
        </p:spPr>
        <p:txBody>
          <a:bodyPr lIns="0" rIns="0" tIns="0" bIns="0">
            <a:normAutofit/>
          </a:bodyPr>
          <a:p>
            <a:endParaRPr b="0" lang="es-GT"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normAutofit/>
          </a:bodyPr>
          <a:p>
            <a:endParaRPr b="0" lang="es-GT" sz="3200" spc="-1" strike="noStrike">
              <a:latin typeface="Arial"/>
            </a:endParaRPr>
          </a:p>
        </p:txBody>
      </p:sp>
      <p:sp>
        <p:nvSpPr>
          <p:cNvPr id="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GT" sz="3200" spc="-1" strike="noStrike">
              <a:latin typeface="Arial"/>
            </a:endParaRPr>
          </a:p>
        </p:txBody>
      </p:sp>
      <p:sp>
        <p:nvSpPr>
          <p:cNvPr id="96" name="PlaceHolder 4"/>
          <p:cNvSpPr>
            <a:spLocks noGrp="1"/>
          </p:cNvSpPr>
          <p:nvPr>
            <p:ph type="body"/>
          </p:nvPr>
        </p:nvSpPr>
        <p:spPr>
          <a:xfrm>
            <a:off x="6231960" y="3682080"/>
            <a:ext cx="5354280" cy="1896840"/>
          </a:xfrm>
          <a:prstGeom prst="rect">
            <a:avLst/>
          </a:prstGeom>
        </p:spPr>
        <p:txBody>
          <a:bodyPr lIns="0" rIns="0" tIns="0" bIns="0">
            <a:normAutofit/>
          </a:bodyPr>
          <a:p>
            <a:endParaRPr b="0" lang="es-GT"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s-GT"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s-GT" sz="3200" spc="-1" strike="noStrike">
              <a:latin typeface="Arial"/>
            </a:endParaRPr>
          </a:p>
        </p:txBody>
      </p:sp>
      <p:sp>
        <p:nvSpPr>
          <p:cNvPr id="100" name="PlaceHolder 4"/>
          <p:cNvSpPr>
            <a:spLocks noGrp="1"/>
          </p:cNvSpPr>
          <p:nvPr>
            <p:ph type="body"/>
          </p:nvPr>
        </p:nvSpPr>
        <p:spPr>
          <a:xfrm>
            <a:off x="609480" y="3682080"/>
            <a:ext cx="10972440" cy="1896840"/>
          </a:xfrm>
          <a:prstGeom prst="rect">
            <a:avLst/>
          </a:prstGeom>
        </p:spPr>
        <p:txBody>
          <a:bodyPr lIns="0" rIns="0" tIns="0" bIns="0">
            <a:normAutofit/>
          </a:bodyPr>
          <a:p>
            <a:endParaRPr b="0" lang="es-GT"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102" name="PlaceHolder 2"/>
          <p:cNvSpPr>
            <a:spLocks noGrp="1"/>
          </p:cNvSpPr>
          <p:nvPr>
            <p:ph type="body"/>
          </p:nvPr>
        </p:nvSpPr>
        <p:spPr>
          <a:xfrm>
            <a:off x="609480" y="1604520"/>
            <a:ext cx="10972440" cy="1896840"/>
          </a:xfrm>
          <a:prstGeom prst="rect">
            <a:avLst/>
          </a:prstGeom>
        </p:spPr>
        <p:txBody>
          <a:bodyPr lIns="0" rIns="0" tIns="0" bIns="0">
            <a:normAutofit/>
          </a:bodyPr>
          <a:p>
            <a:endParaRPr b="0" lang="es-GT" sz="3200" spc="-1" strike="noStrike">
              <a:latin typeface="Arial"/>
            </a:endParaRPr>
          </a:p>
        </p:txBody>
      </p:sp>
      <p:sp>
        <p:nvSpPr>
          <p:cNvPr id="103" name="PlaceHolder 3"/>
          <p:cNvSpPr>
            <a:spLocks noGrp="1"/>
          </p:cNvSpPr>
          <p:nvPr>
            <p:ph type="body"/>
          </p:nvPr>
        </p:nvSpPr>
        <p:spPr>
          <a:xfrm>
            <a:off x="609480" y="3682080"/>
            <a:ext cx="10972440" cy="1896840"/>
          </a:xfrm>
          <a:prstGeom prst="rect">
            <a:avLst/>
          </a:prstGeom>
        </p:spPr>
        <p:txBody>
          <a:bodyPr lIns="0" rIns="0" tIns="0" bIns="0">
            <a:normAutofit/>
          </a:bodyPr>
          <a:p>
            <a:endParaRPr b="0" lang="es-GT"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s-GT"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s-GT" sz="3200" spc="-1" strike="noStrike">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rIns="0" tIns="0" bIns="0">
            <a:normAutofit/>
          </a:bodyPr>
          <a:p>
            <a:endParaRPr b="0" lang="es-GT" sz="3200" spc="-1" strike="noStrike">
              <a:latin typeface="Arial"/>
            </a:endParaRPr>
          </a:p>
        </p:txBody>
      </p:sp>
      <p:sp>
        <p:nvSpPr>
          <p:cNvPr id="108" name="PlaceHolder 5"/>
          <p:cNvSpPr>
            <a:spLocks noGrp="1"/>
          </p:cNvSpPr>
          <p:nvPr>
            <p:ph type="body"/>
          </p:nvPr>
        </p:nvSpPr>
        <p:spPr>
          <a:xfrm>
            <a:off x="6231960" y="3682080"/>
            <a:ext cx="5354280" cy="1896840"/>
          </a:xfrm>
          <a:prstGeom prst="rect">
            <a:avLst/>
          </a:prstGeom>
        </p:spPr>
        <p:txBody>
          <a:bodyPr lIns="0" rIns="0" tIns="0" bIns="0">
            <a:normAutofit/>
          </a:bodyPr>
          <a:p>
            <a:endParaRPr b="0" lang="es-GT"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110" name="PlaceHolder 2"/>
          <p:cNvSpPr>
            <a:spLocks noGrp="1"/>
          </p:cNvSpPr>
          <p:nvPr>
            <p:ph type="body"/>
          </p:nvPr>
        </p:nvSpPr>
        <p:spPr>
          <a:xfrm>
            <a:off x="609480" y="1604520"/>
            <a:ext cx="3533040" cy="1896840"/>
          </a:xfrm>
          <a:prstGeom prst="rect">
            <a:avLst/>
          </a:prstGeom>
        </p:spPr>
        <p:txBody>
          <a:bodyPr lIns="0" rIns="0" tIns="0" bIns="0">
            <a:normAutofit/>
          </a:bodyPr>
          <a:p>
            <a:endParaRPr b="0" lang="es-GT" sz="3200" spc="-1" strike="noStrike">
              <a:latin typeface="Arial"/>
            </a:endParaRPr>
          </a:p>
        </p:txBody>
      </p:sp>
      <p:sp>
        <p:nvSpPr>
          <p:cNvPr id="111" name="PlaceHolder 3"/>
          <p:cNvSpPr>
            <a:spLocks noGrp="1"/>
          </p:cNvSpPr>
          <p:nvPr>
            <p:ph type="body"/>
          </p:nvPr>
        </p:nvSpPr>
        <p:spPr>
          <a:xfrm>
            <a:off x="4319640" y="1604520"/>
            <a:ext cx="3533040" cy="1896840"/>
          </a:xfrm>
          <a:prstGeom prst="rect">
            <a:avLst/>
          </a:prstGeom>
        </p:spPr>
        <p:txBody>
          <a:bodyPr lIns="0" rIns="0" tIns="0" bIns="0">
            <a:normAutofit/>
          </a:bodyPr>
          <a:p>
            <a:endParaRPr b="0" lang="es-GT" sz="3200" spc="-1" strike="noStrike">
              <a:latin typeface="Arial"/>
            </a:endParaRPr>
          </a:p>
        </p:txBody>
      </p:sp>
      <p:sp>
        <p:nvSpPr>
          <p:cNvPr id="112" name="PlaceHolder 4"/>
          <p:cNvSpPr>
            <a:spLocks noGrp="1"/>
          </p:cNvSpPr>
          <p:nvPr>
            <p:ph type="body"/>
          </p:nvPr>
        </p:nvSpPr>
        <p:spPr>
          <a:xfrm>
            <a:off x="8029800" y="1604520"/>
            <a:ext cx="3533040" cy="1896840"/>
          </a:xfrm>
          <a:prstGeom prst="rect">
            <a:avLst/>
          </a:prstGeom>
        </p:spPr>
        <p:txBody>
          <a:bodyPr lIns="0" rIns="0" tIns="0" bIns="0">
            <a:normAutofit/>
          </a:bodyPr>
          <a:p>
            <a:endParaRPr b="0" lang="es-GT" sz="3200" spc="-1" strike="noStrike">
              <a:latin typeface="Arial"/>
            </a:endParaRPr>
          </a:p>
        </p:txBody>
      </p:sp>
      <p:sp>
        <p:nvSpPr>
          <p:cNvPr id="113" name="PlaceHolder 5"/>
          <p:cNvSpPr>
            <a:spLocks noGrp="1"/>
          </p:cNvSpPr>
          <p:nvPr>
            <p:ph type="body"/>
          </p:nvPr>
        </p:nvSpPr>
        <p:spPr>
          <a:xfrm>
            <a:off x="609480" y="3682080"/>
            <a:ext cx="3533040" cy="1896840"/>
          </a:xfrm>
          <a:prstGeom prst="rect">
            <a:avLst/>
          </a:prstGeom>
        </p:spPr>
        <p:txBody>
          <a:bodyPr lIns="0" rIns="0" tIns="0" bIns="0">
            <a:normAutofit/>
          </a:bodyPr>
          <a:p>
            <a:endParaRPr b="0" lang="es-GT" sz="3200" spc="-1" strike="noStrike">
              <a:latin typeface="Arial"/>
            </a:endParaRPr>
          </a:p>
        </p:txBody>
      </p:sp>
      <p:sp>
        <p:nvSpPr>
          <p:cNvPr id="114" name="PlaceHolder 6"/>
          <p:cNvSpPr>
            <a:spLocks noGrp="1"/>
          </p:cNvSpPr>
          <p:nvPr>
            <p:ph type="body"/>
          </p:nvPr>
        </p:nvSpPr>
        <p:spPr>
          <a:xfrm>
            <a:off x="4319640" y="3682080"/>
            <a:ext cx="3533040" cy="1896840"/>
          </a:xfrm>
          <a:prstGeom prst="rect">
            <a:avLst/>
          </a:prstGeom>
        </p:spPr>
        <p:txBody>
          <a:bodyPr lIns="0" rIns="0" tIns="0" bIns="0">
            <a:normAutofit/>
          </a:bodyPr>
          <a:p>
            <a:endParaRPr b="0" lang="es-GT" sz="3200" spc="-1" strike="noStrike">
              <a:latin typeface="Arial"/>
            </a:endParaRPr>
          </a:p>
        </p:txBody>
      </p:sp>
      <p:sp>
        <p:nvSpPr>
          <p:cNvPr id="115" name="PlaceHolder 7"/>
          <p:cNvSpPr>
            <a:spLocks noGrp="1"/>
          </p:cNvSpPr>
          <p:nvPr>
            <p:ph type="body"/>
          </p:nvPr>
        </p:nvSpPr>
        <p:spPr>
          <a:xfrm>
            <a:off x="8029800" y="3682080"/>
            <a:ext cx="3533040" cy="1896840"/>
          </a:xfrm>
          <a:prstGeom prst="rect">
            <a:avLst/>
          </a:prstGeom>
        </p:spPr>
        <p:txBody>
          <a:bodyPr lIns="0" rIns="0" tIns="0" bIns="0">
            <a:normAutofit/>
          </a:bodyPr>
          <a:p>
            <a:endParaRPr b="0" lang="es-G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s-GT"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s-G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G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s-GT"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s-GT"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s-G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s-GT"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GT"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s-G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GT"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s-GT"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GT"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s-G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r>
              <a:rPr b="0" lang="es-GT" sz="1800" spc="-1" strike="noStrike">
                <a:latin typeface="Arial"/>
              </a:rPr>
              <a:t>Pulse para editar el formato del texto de título</a:t>
            </a:r>
            <a:endParaRPr b="0" lang="es-GT"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latin typeface="Arial"/>
              </a:rPr>
              <a:t>Pulse para editar el formato de texto del esquema</a:t>
            </a:r>
            <a:endParaRPr b="0" lang="es-GT" sz="3200" spc="-1" strike="noStrike">
              <a:latin typeface="Arial"/>
            </a:endParaRPr>
          </a:p>
          <a:p>
            <a:pPr lvl="1" marL="864000" indent="-324000">
              <a:spcBef>
                <a:spcPts val="1134"/>
              </a:spcBef>
              <a:buClr>
                <a:srgbClr val="000000"/>
              </a:buClr>
              <a:buSzPct val="75000"/>
              <a:buFont typeface="Symbol" charset="2"/>
              <a:buChar char=""/>
            </a:pPr>
            <a:r>
              <a:rPr b="0" lang="es-GT" sz="2800" spc="-1" strike="noStrike">
                <a:latin typeface="Arial"/>
              </a:rPr>
              <a:t>Segundo nivel del esquema</a:t>
            </a:r>
            <a:endParaRPr b="0" lang="es-GT" sz="2800" spc="-1" strike="noStrike">
              <a:latin typeface="Arial"/>
            </a:endParaRPr>
          </a:p>
          <a:p>
            <a:pPr lvl="2" marL="1296000" indent="-288000">
              <a:spcBef>
                <a:spcPts val="850"/>
              </a:spcBef>
              <a:buClr>
                <a:srgbClr val="000000"/>
              </a:buClr>
              <a:buSzPct val="45000"/>
              <a:buFont typeface="Wingdings" charset="2"/>
              <a:buChar char=""/>
            </a:pPr>
            <a:r>
              <a:rPr b="0" lang="es-GT" sz="2400" spc="-1" strike="noStrike">
                <a:latin typeface="Arial"/>
              </a:rPr>
              <a:t>Tercer nivel del esquema</a:t>
            </a:r>
            <a:endParaRPr b="0" lang="es-GT" sz="2400" spc="-1" strike="noStrike">
              <a:latin typeface="Arial"/>
            </a:endParaRPr>
          </a:p>
          <a:p>
            <a:pPr lvl="3" marL="1728000" indent="-216000">
              <a:spcBef>
                <a:spcPts val="567"/>
              </a:spcBef>
              <a:buClr>
                <a:srgbClr val="000000"/>
              </a:buClr>
              <a:buSzPct val="75000"/>
              <a:buFont typeface="Symbol" charset="2"/>
              <a:buChar char=""/>
            </a:pPr>
            <a:r>
              <a:rPr b="0" lang="es-GT" sz="2000" spc="-1" strike="noStrike">
                <a:latin typeface="Arial"/>
              </a:rPr>
              <a:t>Cuarto nivel del esquema</a:t>
            </a:r>
            <a:endParaRPr b="0" lang="es-GT" sz="2000" spc="-1" strike="noStrike">
              <a:latin typeface="Arial"/>
            </a:endParaRPr>
          </a:p>
          <a:p>
            <a:pPr lvl="4" marL="2160000" indent="-216000">
              <a:spcBef>
                <a:spcPts val="283"/>
              </a:spcBef>
              <a:buClr>
                <a:srgbClr val="000000"/>
              </a:buClr>
              <a:buSzPct val="45000"/>
              <a:buFont typeface="Wingdings" charset="2"/>
              <a:buChar char=""/>
            </a:pPr>
            <a:r>
              <a:rPr b="0" lang="es-GT" sz="2000" spc="-1" strike="noStrike">
                <a:latin typeface="Arial"/>
              </a:rPr>
              <a:t>Quinto nivel del esquema</a:t>
            </a:r>
            <a:endParaRPr b="0" lang="es-GT" sz="2000" spc="-1" strike="noStrike">
              <a:latin typeface="Arial"/>
            </a:endParaRPr>
          </a:p>
          <a:p>
            <a:pPr lvl="5" marL="2592000" indent="-216000">
              <a:spcBef>
                <a:spcPts val="283"/>
              </a:spcBef>
              <a:buClr>
                <a:srgbClr val="000000"/>
              </a:buClr>
              <a:buSzPct val="45000"/>
              <a:buFont typeface="Wingdings" charset="2"/>
              <a:buChar char=""/>
            </a:pPr>
            <a:r>
              <a:rPr b="0" lang="es-GT" sz="2000" spc="-1" strike="noStrike">
                <a:latin typeface="Arial"/>
              </a:rPr>
              <a:t>Sexto nivel del esquema</a:t>
            </a:r>
            <a:endParaRPr b="0" lang="es-GT" sz="2000" spc="-1" strike="noStrike">
              <a:latin typeface="Arial"/>
            </a:endParaRPr>
          </a:p>
          <a:p>
            <a:pPr lvl="6" marL="3024000" indent="-216000">
              <a:spcBef>
                <a:spcPts val="283"/>
              </a:spcBef>
              <a:buClr>
                <a:srgbClr val="000000"/>
              </a:buClr>
              <a:buSzPct val="45000"/>
              <a:buFont typeface="Wingdings" charset="2"/>
              <a:buChar char=""/>
            </a:pPr>
            <a:r>
              <a:rPr b="0" lang="es-GT" sz="2000" spc="-1" strike="noStrike">
                <a:latin typeface="Arial"/>
              </a:rPr>
              <a:t>Séptimo nivel del esquema</a:t>
            </a:r>
            <a:endParaRPr b="0" lang="es-G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s-GT" sz="4400" spc="-1" strike="noStrike">
                <a:latin typeface="Arial"/>
              </a:rPr>
              <a:t>Pulse para editar el formato del texto de título</a:t>
            </a:r>
            <a:endParaRPr b="0" lang="es-GT"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latin typeface="Arial"/>
              </a:rPr>
              <a:t>Pulse para editar el formato de texto del esquema</a:t>
            </a:r>
            <a:endParaRPr b="0" lang="es-GT" sz="3200" spc="-1" strike="noStrike">
              <a:latin typeface="Arial"/>
            </a:endParaRPr>
          </a:p>
          <a:p>
            <a:pPr lvl="1" marL="864000" indent="-324000">
              <a:spcBef>
                <a:spcPts val="1134"/>
              </a:spcBef>
              <a:buClr>
                <a:srgbClr val="000000"/>
              </a:buClr>
              <a:buSzPct val="75000"/>
              <a:buFont typeface="Symbol" charset="2"/>
              <a:buChar char=""/>
            </a:pPr>
            <a:r>
              <a:rPr b="0" lang="es-GT" sz="2800" spc="-1" strike="noStrike">
                <a:latin typeface="Arial"/>
              </a:rPr>
              <a:t>Segundo nivel del esquema</a:t>
            </a:r>
            <a:endParaRPr b="0" lang="es-GT" sz="2800" spc="-1" strike="noStrike">
              <a:latin typeface="Arial"/>
            </a:endParaRPr>
          </a:p>
          <a:p>
            <a:pPr lvl="2" marL="1296000" indent="-288000">
              <a:spcBef>
                <a:spcPts val="850"/>
              </a:spcBef>
              <a:buClr>
                <a:srgbClr val="000000"/>
              </a:buClr>
              <a:buSzPct val="45000"/>
              <a:buFont typeface="Wingdings" charset="2"/>
              <a:buChar char=""/>
            </a:pPr>
            <a:r>
              <a:rPr b="0" lang="es-GT" sz="2400" spc="-1" strike="noStrike">
                <a:latin typeface="Arial"/>
              </a:rPr>
              <a:t>Tercer nivel del esquema</a:t>
            </a:r>
            <a:endParaRPr b="0" lang="es-GT" sz="2400" spc="-1" strike="noStrike">
              <a:latin typeface="Arial"/>
            </a:endParaRPr>
          </a:p>
          <a:p>
            <a:pPr lvl="3" marL="1728000" indent="-216000">
              <a:spcBef>
                <a:spcPts val="567"/>
              </a:spcBef>
              <a:buClr>
                <a:srgbClr val="000000"/>
              </a:buClr>
              <a:buSzPct val="75000"/>
              <a:buFont typeface="Symbol" charset="2"/>
              <a:buChar char=""/>
            </a:pPr>
            <a:r>
              <a:rPr b="0" lang="es-GT" sz="2000" spc="-1" strike="noStrike">
                <a:latin typeface="Arial"/>
              </a:rPr>
              <a:t>Cuarto nivel del esquema</a:t>
            </a:r>
            <a:endParaRPr b="0" lang="es-GT" sz="2000" spc="-1" strike="noStrike">
              <a:latin typeface="Arial"/>
            </a:endParaRPr>
          </a:p>
          <a:p>
            <a:pPr lvl="4" marL="2160000" indent="-216000">
              <a:spcBef>
                <a:spcPts val="283"/>
              </a:spcBef>
              <a:buClr>
                <a:srgbClr val="000000"/>
              </a:buClr>
              <a:buSzPct val="45000"/>
              <a:buFont typeface="Wingdings" charset="2"/>
              <a:buChar char=""/>
            </a:pPr>
            <a:r>
              <a:rPr b="0" lang="es-GT" sz="2000" spc="-1" strike="noStrike">
                <a:latin typeface="Arial"/>
              </a:rPr>
              <a:t>Quinto nivel del esquema</a:t>
            </a:r>
            <a:endParaRPr b="0" lang="es-GT" sz="2000" spc="-1" strike="noStrike">
              <a:latin typeface="Arial"/>
            </a:endParaRPr>
          </a:p>
          <a:p>
            <a:pPr lvl="5" marL="2592000" indent="-216000">
              <a:spcBef>
                <a:spcPts val="283"/>
              </a:spcBef>
              <a:buClr>
                <a:srgbClr val="000000"/>
              </a:buClr>
              <a:buSzPct val="45000"/>
              <a:buFont typeface="Wingdings" charset="2"/>
              <a:buChar char=""/>
            </a:pPr>
            <a:r>
              <a:rPr b="0" lang="es-GT" sz="2000" spc="-1" strike="noStrike">
                <a:latin typeface="Arial"/>
              </a:rPr>
              <a:t>Sexto nivel del esquema</a:t>
            </a:r>
            <a:endParaRPr b="0" lang="es-GT" sz="2000" spc="-1" strike="noStrike">
              <a:latin typeface="Arial"/>
            </a:endParaRPr>
          </a:p>
          <a:p>
            <a:pPr lvl="6" marL="3024000" indent="-216000">
              <a:spcBef>
                <a:spcPts val="283"/>
              </a:spcBef>
              <a:buClr>
                <a:srgbClr val="000000"/>
              </a:buClr>
              <a:buSzPct val="45000"/>
              <a:buFont typeface="Wingdings" charset="2"/>
              <a:buChar char=""/>
            </a:pPr>
            <a:r>
              <a:rPr b="0" lang="es-GT" sz="2000" spc="-1" strike="noStrike">
                <a:latin typeface="Arial"/>
              </a:rPr>
              <a:t>Séptimo nivel del esquema</a:t>
            </a:r>
            <a:endParaRPr b="0" lang="es-G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eccc"/>
        </a:solidFill>
      </p:bgPr>
    </p:bg>
    <p:spTree>
      <p:nvGrpSpPr>
        <p:cNvPr id="1" name=""/>
        <p:cNvGrpSpPr/>
        <p:nvPr/>
      </p:nvGrpSpPr>
      <p:grpSpPr>
        <a:xfrm>
          <a:off x="0" y="0"/>
          <a:ext cx="0" cy="0"/>
          <a:chOff x="0" y="0"/>
          <a:chExt cx="0" cy="0"/>
        </a:xfrm>
      </p:grpSpPr>
      <p:sp>
        <p:nvSpPr>
          <p:cNvPr id="76" name="CustomShape 1"/>
          <p:cNvSpPr/>
          <p:nvPr/>
        </p:nvSpPr>
        <p:spPr>
          <a:xfrm flipH="1">
            <a:off x="-1800" y="0"/>
            <a:ext cx="6099840" cy="6856920"/>
          </a:xfrm>
          <a:prstGeom prst="rect">
            <a:avLst/>
          </a:prstGeom>
          <a:solidFill>
            <a:srgbClr val="ffffff"/>
          </a:solidFill>
          <a:ln>
            <a:noFill/>
          </a:ln>
        </p:spPr>
        <p:style>
          <a:lnRef idx="0"/>
          <a:fillRef idx="0"/>
          <a:effectRef idx="0"/>
          <a:fontRef idx="minor"/>
        </p:style>
      </p:sp>
      <p:sp>
        <p:nvSpPr>
          <p:cNvPr id="77" name="CustomShape 2"/>
          <p:cNvSpPr/>
          <p:nvPr/>
        </p:nvSpPr>
        <p:spPr>
          <a:xfrm>
            <a:off x="6099480" y="0"/>
            <a:ext cx="246240" cy="6856920"/>
          </a:xfrm>
          <a:prstGeom prst="rect">
            <a:avLst/>
          </a:prstGeom>
          <a:gradFill rotWithShape="0">
            <a:gsLst>
              <a:gs pos="0">
                <a:srgbClr val="000014">
                  <a:alpha val="49019"/>
                </a:srgbClr>
              </a:gs>
              <a:gs pos="100000">
                <a:srgbClr val="000014">
                  <a:alpha val="0"/>
                </a:srgbClr>
              </a:gs>
            </a:gsLst>
            <a:lin ang="0"/>
          </a:gradFill>
          <a:ln>
            <a:noFill/>
          </a:ln>
        </p:spPr>
        <p:style>
          <a:lnRef idx="0"/>
          <a:fillRef idx="0"/>
          <a:effectRef idx="0"/>
          <a:fontRef idx="minor"/>
        </p:style>
      </p:sp>
      <p:sp>
        <p:nvSpPr>
          <p:cNvPr id="78" name="PlaceHolder 3"/>
          <p:cNvSpPr>
            <a:spLocks noGrp="1"/>
          </p:cNvSpPr>
          <p:nvPr>
            <p:ph type="title"/>
          </p:nvPr>
        </p:nvSpPr>
        <p:spPr>
          <a:xfrm>
            <a:off x="861840" y="1354320"/>
            <a:ext cx="4328280" cy="1297080"/>
          </a:xfrm>
          <a:prstGeom prst="rect">
            <a:avLst/>
          </a:prstGeom>
        </p:spPr>
        <p:txBody>
          <a:bodyPr lIns="0" rIns="0" tIns="0" bIns="0" anchor="ctr">
            <a:noAutofit/>
          </a:bodyPr>
          <a:p>
            <a:r>
              <a:rPr b="0" lang="es-GT" sz="1800" spc="-1" strike="noStrike">
                <a:latin typeface="Arial"/>
              </a:rPr>
              <a:t>Pulse para editar el formato del texto de título</a:t>
            </a:r>
            <a:endParaRPr b="0" lang="es-GT" sz="1800" spc="-1" strike="noStrike">
              <a:latin typeface="Arial"/>
            </a:endParaRPr>
          </a:p>
        </p:txBody>
      </p:sp>
      <p:sp>
        <p:nvSpPr>
          <p:cNvPr id="79" name="PlaceHolder 4"/>
          <p:cNvSpPr>
            <a:spLocks noGrp="1"/>
          </p:cNvSpPr>
          <p:nvPr>
            <p:ph type="body"/>
          </p:nvPr>
        </p:nvSpPr>
        <p:spPr>
          <a:xfrm>
            <a:off x="609480" y="1604520"/>
            <a:ext cx="10972440" cy="3977280"/>
          </a:xfrm>
          <a:prstGeom prst="rect">
            <a:avLst/>
          </a:prstGeom>
        </p:spPr>
        <p:txBody>
          <a:bodyPr lIns="0" rIns="0" tIns="0" bIns="0">
            <a:normAutofit fontScale="88000"/>
          </a:bodyPr>
          <a:p>
            <a:pPr marL="432000" indent="-324000">
              <a:spcBef>
                <a:spcPts val="1888"/>
              </a:spcBef>
              <a:buClr>
                <a:srgbClr val="000000"/>
              </a:buClr>
              <a:buSzPct val="45000"/>
              <a:buFont typeface="Wingdings" charset="2"/>
              <a:buChar char=""/>
            </a:pPr>
            <a:r>
              <a:rPr b="0" lang="es-GT" sz="4260" spc="-1" strike="noStrike">
                <a:latin typeface="Arial"/>
              </a:rPr>
              <a:t>Pulse para editar el formato de texto del esquema</a:t>
            </a:r>
            <a:endParaRPr b="0" lang="es-GT" sz="4260" spc="-1" strike="noStrike">
              <a:latin typeface="Arial"/>
            </a:endParaRPr>
          </a:p>
          <a:p>
            <a:pPr lvl="1" marL="864000" indent="-324000">
              <a:spcBef>
                <a:spcPts val="1508"/>
              </a:spcBef>
              <a:buClr>
                <a:srgbClr val="000000"/>
              </a:buClr>
              <a:buSzPct val="75000"/>
              <a:buFont typeface="Symbol" charset="2"/>
              <a:buChar char=""/>
            </a:pPr>
            <a:r>
              <a:rPr b="0" lang="es-GT" sz="3730" spc="-1" strike="noStrike">
                <a:latin typeface="Arial"/>
              </a:rPr>
              <a:t>Segundo nivel del esquema</a:t>
            </a:r>
            <a:endParaRPr b="0" lang="es-GT" sz="3730" spc="-1" strike="noStrike">
              <a:latin typeface="Arial"/>
            </a:endParaRPr>
          </a:p>
          <a:p>
            <a:pPr lvl="2" marL="1296000" indent="-288000">
              <a:spcBef>
                <a:spcPts val="1131"/>
              </a:spcBef>
              <a:buClr>
                <a:srgbClr val="000000"/>
              </a:buClr>
              <a:buSzPct val="45000"/>
              <a:buFont typeface="Wingdings" charset="2"/>
              <a:buChar char=""/>
            </a:pPr>
            <a:r>
              <a:rPr b="0" lang="es-GT" sz="3200" spc="-1" strike="noStrike">
                <a:latin typeface="Arial"/>
              </a:rPr>
              <a:t>Tercer nivel del esquema</a:t>
            </a:r>
            <a:endParaRPr b="0" lang="es-GT" sz="3200" spc="-1" strike="noStrike">
              <a:latin typeface="Arial"/>
            </a:endParaRPr>
          </a:p>
          <a:p>
            <a:pPr lvl="3" marL="1728000" indent="-216000">
              <a:spcBef>
                <a:spcPts val="754"/>
              </a:spcBef>
              <a:buClr>
                <a:srgbClr val="000000"/>
              </a:buClr>
              <a:buSzPct val="75000"/>
              <a:buFont typeface="Symbol" charset="2"/>
              <a:buChar char=""/>
            </a:pPr>
            <a:r>
              <a:rPr b="0" lang="es-GT" sz="2660" spc="-1" strike="noStrike">
                <a:latin typeface="Arial"/>
              </a:rPr>
              <a:t>Cuarto nivel del esquema</a:t>
            </a:r>
            <a:endParaRPr b="0" lang="es-GT" sz="2660" spc="-1" strike="noStrike">
              <a:latin typeface="Arial"/>
            </a:endParaRPr>
          </a:p>
          <a:p>
            <a:pPr lvl="4" marL="2160000" indent="-216000">
              <a:spcBef>
                <a:spcPts val="377"/>
              </a:spcBef>
              <a:buClr>
                <a:srgbClr val="000000"/>
              </a:buClr>
              <a:buSzPct val="45000"/>
              <a:buFont typeface="Wingdings" charset="2"/>
              <a:buChar char=""/>
            </a:pPr>
            <a:r>
              <a:rPr b="0" lang="es-GT" sz="2660" spc="-1" strike="noStrike">
                <a:latin typeface="Arial"/>
              </a:rPr>
              <a:t>Quinto nivel del esquema</a:t>
            </a:r>
            <a:endParaRPr b="0" lang="es-GT" sz="2660" spc="-1" strike="noStrike">
              <a:latin typeface="Arial"/>
            </a:endParaRPr>
          </a:p>
          <a:p>
            <a:pPr lvl="5" marL="2592000" indent="-216000">
              <a:spcBef>
                <a:spcPts val="377"/>
              </a:spcBef>
              <a:buClr>
                <a:srgbClr val="000000"/>
              </a:buClr>
              <a:buSzPct val="45000"/>
              <a:buFont typeface="Wingdings" charset="2"/>
              <a:buChar char=""/>
            </a:pPr>
            <a:r>
              <a:rPr b="0" lang="es-GT" sz="2660" spc="-1" strike="noStrike">
                <a:latin typeface="Arial"/>
              </a:rPr>
              <a:t>Sexto nivel del esquema</a:t>
            </a:r>
            <a:endParaRPr b="0" lang="es-GT" sz="2660" spc="-1" strike="noStrike">
              <a:latin typeface="Arial"/>
            </a:endParaRPr>
          </a:p>
          <a:p>
            <a:pPr lvl="6" marL="3024000" indent="-216000">
              <a:spcBef>
                <a:spcPts val="377"/>
              </a:spcBef>
              <a:buClr>
                <a:srgbClr val="000000"/>
              </a:buClr>
              <a:buSzPct val="45000"/>
              <a:buFont typeface="Wingdings" charset="2"/>
              <a:buChar char=""/>
            </a:pPr>
            <a:r>
              <a:rPr b="0" lang="es-GT" sz="2660" spc="-1" strike="noStrike">
                <a:latin typeface="Arial"/>
              </a:rPr>
              <a:t>Séptimo nivel del esquema</a:t>
            </a:r>
            <a:endParaRPr b="0" lang="es-GT" sz="266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s-GT" sz="6000" spc="-1" strike="noStrike">
                <a:solidFill>
                  <a:srgbClr val="000000"/>
                </a:solidFill>
                <a:latin typeface="Calibri Light"/>
              </a:rPr>
              <a:t>Practica de laboratorio sobre principios y valores ágiles</a:t>
            </a:r>
            <a:endParaRPr b="0" lang="es-GT" sz="6000" spc="-1" strike="noStrike">
              <a:latin typeface="Arial"/>
            </a:endParaRPr>
          </a:p>
        </p:txBody>
      </p:sp>
      <p:sp>
        <p:nvSpPr>
          <p:cNvPr id="117" name="CustomShape 2"/>
          <p:cNvSpPr/>
          <p:nvPr/>
        </p:nvSpPr>
        <p:spPr>
          <a:xfrm>
            <a:off x="1523880" y="3602160"/>
            <a:ext cx="9143280" cy="165492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tabLst>
                <a:tab algn="l" pos="0"/>
              </a:tabLst>
            </a:pPr>
            <a:r>
              <a:rPr b="0" lang="es-GT" sz="2400" spc="-1" strike="noStrike">
                <a:solidFill>
                  <a:srgbClr val="000000"/>
                </a:solidFill>
                <a:latin typeface="Calibri"/>
              </a:rPr>
              <a:t>Laboratorio – Teoría de sistemas 2</a:t>
            </a:r>
            <a:endParaRPr b="0" lang="es-GT" sz="2400" spc="-1" strike="noStrike">
              <a:latin typeface="Arial"/>
            </a:endParaRPr>
          </a:p>
          <a:p>
            <a:pPr algn="ctr">
              <a:lnSpc>
                <a:spcPct val="90000"/>
              </a:lnSpc>
              <a:spcBef>
                <a:spcPts val="1001"/>
              </a:spcBef>
              <a:tabLst>
                <a:tab algn="l" pos="0"/>
              </a:tabLst>
            </a:pPr>
            <a:r>
              <a:rPr b="0" lang="es-GT" sz="2400" spc="-1" strike="noStrike">
                <a:solidFill>
                  <a:srgbClr val="000000"/>
                </a:solidFill>
                <a:latin typeface="Calibri"/>
              </a:rPr>
              <a:t>Objetivo:  Comprender mejor e identificarse con los valores y principios del manifiesto ágil</a:t>
            </a:r>
            <a:endParaRPr b="0" lang="es-GT"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420480" y="2111760"/>
            <a:ext cx="5531400" cy="2544480"/>
          </a:xfrm>
          <a:prstGeom prst="rect">
            <a:avLst/>
          </a:prstGeom>
          <a:noFill/>
          <a:ln>
            <a:noFill/>
          </a:ln>
        </p:spPr>
        <p:txBody>
          <a:bodyPr lIns="90000" rIns="90000" tIns="45000" bIns="45000">
            <a:noAutofit/>
          </a:bodyPr>
          <a:p>
            <a:r>
              <a:rPr b="0" lang="es-GT" sz="1330" spc="-1" strike="noStrike">
                <a:latin typeface="Arial"/>
              </a:rPr>
              <a:t>201905711 JUAN SEBASTIAN JULAJUJ ZELADA</a:t>
            </a:r>
            <a:endParaRPr b="0" lang="es-GT" sz="1330" spc="-1" strike="noStrike">
              <a:latin typeface="Arial"/>
            </a:endParaRPr>
          </a:p>
          <a:p>
            <a:r>
              <a:rPr b="0" lang="es-GT" sz="1330" spc="-1" strike="noStrike">
                <a:latin typeface="Arial"/>
              </a:rPr>
              <a:t>202003926 JOSUÉ DANIEL MÍNCHEZ VELÁSQUEZ</a:t>
            </a:r>
            <a:endParaRPr b="0" lang="es-GT" sz="1330" spc="-1" strike="noStrike">
              <a:latin typeface="Arial"/>
            </a:endParaRPr>
          </a:p>
          <a:p>
            <a:r>
              <a:rPr b="0" lang="es-GT" sz="1330" spc="-1" strike="noStrike">
                <a:latin typeface="Arial"/>
              </a:rPr>
              <a:t>201712468 ANGELINA VICTORIA PINTO GARCÍA</a:t>
            </a:r>
            <a:endParaRPr b="0" lang="es-GT" sz="1330" spc="-1" strike="noStrike">
              <a:latin typeface="Arial"/>
            </a:endParaRPr>
          </a:p>
          <a:p>
            <a:r>
              <a:rPr b="0" lang="es-GT" sz="1330" spc="-1" strike="noStrike">
                <a:latin typeface="Arial"/>
              </a:rPr>
              <a:t>201800722 JOSÉ DANIEL VELÁSQUEZ OROZCO</a:t>
            </a:r>
            <a:endParaRPr b="0" lang="es-GT" sz="1330" spc="-1" strike="noStrike">
              <a:latin typeface="Arial"/>
            </a:endParaRPr>
          </a:p>
          <a:p>
            <a:endParaRPr b="0" lang="es-GT" sz="133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35040" y="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GT" sz="4400" spc="-1" strike="noStrike">
                <a:solidFill>
                  <a:srgbClr val="000000"/>
                </a:solidFill>
                <a:latin typeface="Calibri Light"/>
              </a:rPr>
              <a:t>Instrucciones</a:t>
            </a:r>
            <a:endParaRPr b="0" lang="es-GT" sz="4400" spc="-1" strike="noStrike">
              <a:latin typeface="Arial"/>
            </a:endParaRPr>
          </a:p>
        </p:txBody>
      </p:sp>
      <p:sp>
        <p:nvSpPr>
          <p:cNvPr id="120" name="CustomShape 2"/>
          <p:cNvSpPr/>
          <p:nvPr/>
        </p:nvSpPr>
        <p:spPr>
          <a:xfrm>
            <a:off x="635040" y="1253160"/>
            <a:ext cx="10514880" cy="5372640"/>
          </a:xfrm>
          <a:prstGeom prst="rect">
            <a:avLst/>
          </a:prstGeom>
          <a:noFill/>
          <a:ln>
            <a:noFill/>
          </a:ln>
        </p:spPr>
        <p:style>
          <a:lnRef idx="0"/>
          <a:fillRef idx="0"/>
          <a:effectRef idx="0"/>
          <a:fontRef idx="minor"/>
        </p:style>
        <p:txBody>
          <a:bodyPr lIns="90000" rIns="90000" tIns="45000" bIns="45000">
            <a:normAutofit fontScale="37000"/>
          </a:bodyPr>
          <a:p>
            <a:pPr marL="228600" indent="-227880">
              <a:lnSpc>
                <a:spcPct val="90000"/>
              </a:lnSpc>
              <a:spcBef>
                <a:spcPts val="1001"/>
              </a:spcBef>
              <a:buClr>
                <a:srgbClr val="000000"/>
              </a:buClr>
              <a:buFont typeface="Arial"/>
              <a:buChar char="•"/>
            </a:pPr>
            <a:r>
              <a:rPr b="0" lang="es-GT" sz="2800" spc="-1" strike="noStrike">
                <a:solidFill>
                  <a:srgbClr val="000000"/>
                </a:solidFill>
                <a:latin typeface="Calibri"/>
              </a:rPr>
              <a:t>En las siguientes láminas de esta presentación encontrará lo siguiente:</a:t>
            </a:r>
            <a:endParaRPr b="0" lang="es-GT" sz="2800" spc="-1" strike="noStrike">
              <a:latin typeface="Arial"/>
            </a:endParaRPr>
          </a:p>
          <a:p>
            <a:pPr lvl="1" marL="685800" indent="-227880">
              <a:lnSpc>
                <a:spcPct val="90000"/>
              </a:lnSpc>
              <a:spcBef>
                <a:spcPts val="499"/>
              </a:spcBef>
              <a:buClr>
                <a:srgbClr val="000000"/>
              </a:buClr>
              <a:buFont typeface="Arial"/>
              <a:buChar char="•"/>
            </a:pPr>
            <a:r>
              <a:rPr b="0" lang="es-GT" sz="2400" spc="-1" strike="noStrike">
                <a:solidFill>
                  <a:srgbClr val="000000"/>
                </a:solidFill>
                <a:latin typeface="Calibri"/>
              </a:rPr>
              <a:t>1. Los 12 principios del manifiesto ágil</a:t>
            </a:r>
            <a:endParaRPr b="0" lang="es-GT" sz="2400" spc="-1" strike="noStrike">
              <a:latin typeface="Arial"/>
            </a:endParaRPr>
          </a:p>
          <a:p>
            <a:pPr lvl="1" marL="685800" indent="-227880">
              <a:lnSpc>
                <a:spcPct val="90000"/>
              </a:lnSpc>
              <a:spcBef>
                <a:spcPts val="499"/>
              </a:spcBef>
              <a:buClr>
                <a:srgbClr val="000000"/>
              </a:buClr>
              <a:buFont typeface="Arial"/>
              <a:buChar char="•"/>
            </a:pPr>
            <a:r>
              <a:rPr b="0" lang="es-GT" sz="2400" spc="-1" strike="noStrike">
                <a:solidFill>
                  <a:srgbClr val="000000"/>
                </a:solidFill>
                <a:latin typeface="Calibri"/>
              </a:rPr>
              <a:t>2. Una lámina por cada unos de los valores identificados en el manifiesto ágil</a:t>
            </a:r>
            <a:endParaRPr b="0" lang="es-GT" sz="2400" spc="-1" strike="noStrike">
              <a:latin typeface="Arial"/>
            </a:endParaRPr>
          </a:p>
          <a:p>
            <a:pPr marL="228600" indent="-227880">
              <a:lnSpc>
                <a:spcPct val="90000"/>
              </a:lnSpc>
              <a:spcBef>
                <a:spcPts val="1001"/>
              </a:spcBef>
              <a:buClr>
                <a:srgbClr val="000000"/>
              </a:buClr>
              <a:buFont typeface="Arial"/>
              <a:buChar char="•"/>
            </a:pPr>
            <a:r>
              <a:rPr b="0" lang="es-GT" sz="2800" spc="-1" strike="noStrike">
                <a:solidFill>
                  <a:srgbClr val="000000"/>
                </a:solidFill>
                <a:latin typeface="Calibri"/>
              </a:rPr>
              <a:t>Deberán trabajar en grupos de 4 personas</a:t>
            </a:r>
            <a:endParaRPr b="0" lang="es-GT" sz="2800" spc="-1" strike="noStrike">
              <a:latin typeface="Arial"/>
            </a:endParaRPr>
          </a:p>
          <a:p>
            <a:pPr marL="228600" indent="-227880">
              <a:lnSpc>
                <a:spcPct val="90000"/>
              </a:lnSpc>
              <a:spcBef>
                <a:spcPts val="1001"/>
              </a:spcBef>
              <a:buClr>
                <a:srgbClr val="000000"/>
              </a:buClr>
              <a:buFont typeface="Arial"/>
              <a:buChar char="•"/>
            </a:pPr>
            <a:r>
              <a:rPr b="0" lang="es-GT" sz="2800" spc="-1" strike="noStrike">
                <a:solidFill>
                  <a:srgbClr val="000000"/>
                </a:solidFill>
                <a:latin typeface="Calibri"/>
              </a:rPr>
              <a:t>Cada grupo realizará la siguiente actividad con cada valor del manifiesto ágil:</a:t>
            </a:r>
            <a:endParaRPr b="0" lang="es-GT" sz="2800" spc="-1" strike="noStrike">
              <a:latin typeface="Arial"/>
            </a:endParaRPr>
          </a:p>
          <a:p>
            <a:pPr lvl="1" marL="685800" indent="-227880">
              <a:lnSpc>
                <a:spcPct val="90000"/>
              </a:lnSpc>
              <a:spcBef>
                <a:spcPts val="499"/>
              </a:spcBef>
              <a:buClr>
                <a:srgbClr val="000000"/>
              </a:buClr>
              <a:buFont typeface="Arial"/>
              <a:buChar char="•"/>
            </a:pPr>
            <a:r>
              <a:rPr b="0" lang="es-GT" sz="2400" spc="-1" strike="noStrike">
                <a:solidFill>
                  <a:srgbClr val="000000"/>
                </a:solidFill>
                <a:latin typeface="Calibri"/>
              </a:rPr>
              <a:t>Revisarán los 12 principios e identificarán cuales principios están asociados al valor que se tiene actualmente en revisión.  Para cada principio asociado se copiará la tarjeta del principio a la derecha de la imagen del valor.  Se pondrán todos los principios que se considere relacionados con el valor.  Los integrantes deberán de compartir en el grupo el porqué consideran que los principios tienen relación con el valor.</a:t>
            </a:r>
            <a:endParaRPr b="0" lang="es-GT" sz="2400" spc="-1" strike="noStrike">
              <a:latin typeface="Arial"/>
            </a:endParaRPr>
          </a:p>
          <a:p>
            <a:pPr lvl="1" marL="685800" indent="-227880">
              <a:lnSpc>
                <a:spcPct val="90000"/>
              </a:lnSpc>
              <a:spcBef>
                <a:spcPts val="499"/>
              </a:spcBef>
              <a:buClr>
                <a:srgbClr val="000000"/>
              </a:buClr>
              <a:buFont typeface="Arial"/>
              <a:buChar char="•"/>
            </a:pPr>
            <a:r>
              <a:rPr b="0" lang="es-GT" sz="2400" spc="-1" strike="noStrike">
                <a:solidFill>
                  <a:srgbClr val="000000"/>
                </a:solidFill>
                <a:latin typeface="Calibri"/>
              </a:rPr>
              <a:t>Una vez seleccionados los principios que tienen relación con el valor, analizarán solo los principios elegidos y buscarán ponerse de acuerdo en cual es el principio que más representa la manifestación del valor bajo análisis.</a:t>
            </a:r>
            <a:endParaRPr b="0" lang="es-GT" sz="2400" spc="-1" strike="noStrike">
              <a:latin typeface="Arial"/>
            </a:endParaRPr>
          </a:p>
          <a:p>
            <a:pPr lvl="1" marL="685800" indent="-227880">
              <a:lnSpc>
                <a:spcPct val="90000"/>
              </a:lnSpc>
              <a:spcBef>
                <a:spcPts val="499"/>
              </a:spcBef>
              <a:buClr>
                <a:srgbClr val="000000"/>
              </a:buClr>
              <a:buFont typeface="Arial"/>
              <a:buChar char="•"/>
            </a:pPr>
            <a:r>
              <a:rPr b="0" lang="es-GT" sz="2400" spc="-1" strike="noStrike">
                <a:solidFill>
                  <a:srgbClr val="000000"/>
                </a:solidFill>
                <a:latin typeface="Calibri"/>
              </a:rPr>
              <a:t>El equipo se organizará para realizar el trabajo como mejor lo considere.  Se sugiere que una persona vaya realizando la copia de los valores a los principios elegidos a las láminas de los valores.</a:t>
            </a:r>
            <a:endParaRPr b="0" lang="es-GT" sz="2400" spc="-1" strike="noStrike">
              <a:latin typeface="Arial"/>
            </a:endParaRPr>
          </a:p>
          <a:p>
            <a:pPr marL="228600" indent="-227880">
              <a:lnSpc>
                <a:spcPct val="90000"/>
              </a:lnSpc>
              <a:spcBef>
                <a:spcPts val="1001"/>
              </a:spcBef>
              <a:buClr>
                <a:srgbClr val="000000"/>
              </a:buClr>
              <a:buFont typeface="Arial"/>
              <a:buChar char="•"/>
            </a:pPr>
            <a:r>
              <a:rPr b="0" lang="es-GT" sz="2800" spc="-1" strike="noStrike">
                <a:solidFill>
                  <a:srgbClr val="000000"/>
                </a:solidFill>
                <a:latin typeface="Calibri"/>
              </a:rPr>
              <a:t>Al final deberán de entregar la presentación con las láminas de los valores y sus principios elegidos </a:t>
            </a:r>
            <a:endParaRPr b="0" lang="es-GT" sz="2800" spc="-1" strike="noStrike">
              <a:latin typeface="Arial"/>
            </a:endParaRPr>
          </a:p>
          <a:p>
            <a:pPr>
              <a:lnSpc>
                <a:spcPct val="100000"/>
              </a:lnSpc>
            </a:pPr>
            <a:endParaRPr b="0" lang="es-GT" sz="2800" spc="-1" strike="noStrike">
              <a:latin typeface="Arial"/>
            </a:endParaRPr>
          </a:p>
          <a:p>
            <a:pPr>
              <a:lnSpc>
                <a:spcPct val="90000"/>
              </a:lnSpc>
              <a:spcBef>
                <a:spcPts val="1001"/>
              </a:spcBef>
            </a:pPr>
            <a:endParaRPr b="0" lang="es-GT"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Content Placeholder 3" descr=""/>
          <p:cNvPicPr/>
          <p:nvPr/>
        </p:nvPicPr>
        <p:blipFill>
          <a:blip r:embed="rId1"/>
          <a:stretch/>
        </p:blipFill>
        <p:spPr>
          <a:xfrm>
            <a:off x="446040" y="1657800"/>
            <a:ext cx="2561760" cy="1389960"/>
          </a:xfrm>
          <a:prstGeom prst="rect">
            <a:avLst/>
          </a:prstGeom>
          <a:ln>
            <a:noFill/>
          </a:ln>
        </p:spPr>
      </p:pic>
      <p:pic>
        <p:nvPicPr>
          <p:cNvPr id="122" name="Picture 4" descr=""/>
          <p:cNvPicPr/>
          <p:nvPr/>
        </p:nvPicPr>
        <p:blipFill>
          <a:blip r:embed="rId2"/>
          <a:stretch/>
        </p:blipFill>
        <p:spPr>
          <a:xfrm>
            <a:off x="3195720" y="1657800"/>
            <a:ext cx="2571480" cy="1409040"/>
          </a:xfrm>
          <a:prstGeom prst="rect">
            <a:avLst/>
          </a:prstGeom>
          <a:ln>
            <a:noFill/>
          </a:ln>
        </p:spPr>
      </p:pic>
      <p:pic>
        <p:nvPicPr>
          <p:cNvPr id="123" name="Picture 5" descr=""/>
          <p:cNvPicPr/>
          <p:nvPr/>
        </p:nvPicPr>
        <p:blipFill>
          <a:blip r:embed="rId3"/>
          <a:stretch/>
        </p:blipFill>
        <p:spPr>
          <a:xfrm>
            <a:off x="5897520" y="1638720"/>
            <a:ext cx="2619000" cy="1447200"/>
          </a:xfrm>
          <a:prstGeom prst="rect">
            <a:avLst/>
          </a:prstGeom>
          <a:ln>
            <a:noFill/>
          </a:ln>
        </p:spPr>
      </p:pic>
      <p:pic>
        <p:nvPicPr>
          <p:cNvPr id="124" name="Picture 6" descr=""/>
          <p:cNvPicPr/>
          <p:nvPr/>
        </p:nvPicPr>
        <p:blipFill>
          <a:blip r:embed="rId4"/>
          <a:stretch/>
        </p:blipFill>
        <p:spPr>
          <a:xfrm>
            <a:off x="8656920" y="1667160"/>
            <a:ext cx="2599920" cy="1418760"/>
          </a:xfrm>
          <a:prstGeom prst="rect">
            <a:avLst/>
          </a:prstGeom>
          <a:ln>
            <a:noFill/>
          </a:ln>
        </p:spPr>
      </p:pic>
      <p:pic>
        <p:nvPicPr>
          <p:cNvPr id="125" name="Picture 7" descr=""/>
          <p:cNvPicPr/>
          <p:nvPr/>
        </p:nvPicPr>
        <p:blipFill>
          <a:blip r:embed="rId5"/>
          <a:stretch/>
        </p:blipFill>
        <p:spPr>
          <a:xfrm>
            <a:off x="382320" y="3204720"/>
            <a:ext cx="2619000" cy="1418760"/>
          </a:xfrm>
          <a:prstGeom prst="rect">
            <a:avLst/>
          </a:prstGeom>
          <a:ln>
            <a:noFill/>
          </a:ln>
        </p:spPr>
      </p:pic>
      <p:pic>
        <p:nvPicPr>
          <p:cNvPr id="126" name="Picture 8" descr=""/>
          <p:cNvPicPr/>
          <p:nvPr/>
        </p:nvPicPr>
        <p:blipFill>
          <a:blip r:embed="rId6"/>
          <a:stretch/>
        </p:blipFill>
        <p:spPr>
          <a:xfrm>
            <a:off x="3157560" y="3204720"/>
            <a:ext cx="2609640" cy="1428120"/>
          </a:xfrm>
          <a:prstGeom prst="rect">
            <a:avLst/>
          </a:prstGeom>
          <a:ln>
            <a:noFill/>
          </a:ln>
        </p:spPr>
      </p:pic>
      <p:pic>
        <p:nvPicPr>
          <p:cNvPr id="127" name="Picture 9" descr=""/>
          <p:cNvPicPr/>
          <p:nvPr/>
        </p:nvPicPr>
        <p:blipFill>
          <a:blip r:embed="rId7"/>
          <a:stretch/>
        </p:blipFill>
        <p:spPr>
          <a:xfrm>
            <a:off x="5897520" y="3204720"/>
            <a:ext cx="2609640" cy="1447200"/>
          </a:xfrm>
          <a:prstGeom prst="rect">
            <a:avLst/>
          </a:prstGeom>
          <a:ln>
            <a:noFill/>
          </a:ln>
        </p:spPr>
      </p:pic>
      <p:pic>
        <p:nvPicPr>
          <p:cNvPr id="128" name="Picture 10" descr=""/>
          <p:cNvPicPr/>
          <p:nvPr/>
        </p:nvPicPr>
        <p:blipFill>
          <a:blip r:embed="rId8"/>
          <a:stretch/>
        </p:blipFill>
        <p:spPr>
          <a:xfrm>
            <a:off x="8656920" y="3195360"/>
            <a:ext cx="2628720" cy="1428120"/>
          </a:xfrm>
          <a:prstGeom prst="rect">
            <a:avLst/>
          </a:prstGeom>
          <a:ln>
            <a:noFill/>
          </a:ln>
        </p:spPr>
      </p:pic>
      <p:pic>
        <p:nvPicPr>
          <p:cNvPr id="129" name="Picture 11" descr=""/>
          <p:cNvPicPr/>
          <p:nvPr/>
        </p:nvPicPr>
        <p:blipFill>
          <a:blip r:embed="rId9"/>
          <a:stretch/>
        </p:blipFill>
        <p:spPr>
          <a:xfrm>
            <a:off x="417240" y="4803480"/>
            <a:ext cx="2619000" cy="1447200"/>
          </a:xfrm>
          <a:prstGeom prst="rect">
            <a:avLst/>
          </a:prstGeom>
          <a:ln>
            <a:noFill/>
          </a:ln>
        </p:spPr>
      </p:pic>
      <p:pic>
        <p:nvPicPr>
          <p:cNvPr id="130" name="Picture 12" descr=""/>
          <p:cNvPicPr/>
          <p:nvPr/>
        </p:nvPicPr>
        <p:blipFill>
          <a:blip r:embed="rId10"/>
          <a:stretch/>
        </p:blipFill>
        <p:spPr>
          <a:xfrm>
            <a:off x="3147840" y="4800600"/>
            <a:ext cx="2619000" cy="1380600"/>
          </a:xfrm>
          <a:prstGeom prst="rect">
            <a:avLst/>
          </a:prstGeom>
          <a:ln>
            <a:noFill/>
          </a:ln>
        </p:spPr>
      </p:pic>
      <p:pic>
        <p:nvPicPr>
          <p:cNvPr id="131" name="Picture 13" descr=""/>
          <p:cNvPicPr/>
          <p:nvPr/>
        </p:nvPicPr>
        <p:blipFill>
          <a:blip r:embed="rId11"/>
          <a:stretch/>
        </p:blipFill>
        <p:spPr>
          <a:xfrm>
            <a:off x="5897520" y="4826520"/>
            <a:ext cx="2628720" cy="1428120"/>
          </a:xfrm>
          <a:prstGeom prst="rect">
            <a:avLst/>
          </a:prstGeom>
          <a:ln>
            <a:noFill/>
          </a:ln>
        </p:spPr>
      </p:pic>
      <p:pic>
        <p:nvPicPr>
          <p:cNvPr id="132" name="Picture 14" descr=""/>
          <p:cNvPicPr/>
          <p:nvPr/>
        </p:nvPicPr>
        <p:blipFill>
          <a:blip r:embed="rId12"/>
          <a:stretch/>
        </p:blipFill>
        <p:spPr>
          <a:xfrm>
            <a:off x="8656560" y="4854240"/>
            <a:ext cx="2628720" cy="1418760"/>
          </a:xfrm>
          <a:prstGeom prst="rect">
            <a:avLst/>
          </a:prstGeom>
          <a:ln>
            <a:noFill/>
          </a:ln>
        </p:spPr>
      </p:pic>
      <p:sp>
        <p:nvSpPr>
          <p:cNvPr id="133" name="CustomShape 1"/>
          <p:cNvSpPr/>
          <p:nvPr/>
        </p:nvSpPr>
        <p:spPr>
          <a:xfrm>
            <a:off x="685080" y="0"/>
            <a:ext cx="10514880" cy="110988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s-GT" sz="4400" spc="-1" strike="noStrike">
                <a:solidFill>
                  <a:srgbClr val="000000"/>
                </a:solidFill>
                <a:latin typeface="Calibri Light"/>
              </a:rPr>
              <a:t>Principios del manifiesto ágil</a:t>
            </a:r>
            <a:endParaRPr b="0" lang="es-GT" sz="4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Content Placeholder 3" descr=""/>
          <p:cNvPicPr/>
          <p:nvPr/>
        </p:nvPicPr>
        <p:blipFill>
          <a:blip r:embed="rId1"/>
          <a:stretch/>
        </p:blipFill>
        <p:spPr>
          <a:xfrm>
            <a:off x="0" y="1123920"/>
            <a:ext cx="7393680" cy="4990320"/>
          </a:xfrm>
          <a:prstGeom prst="rect">
            <a:avLst/>
          </a:prstGeom>
          <a:ln>
            <a:noFill/>
          </a:ln>
        </p:spPr>
      </p:pic>
      <p:pic>
        <p:nvPicPr>
          <p:cNvPr id="135" name="Content Placeholder 3_0" descr=""/>
          <p:cNvPicPr/>
          <p:nvPr/>
        </p:nvPicPr>
        <p:blipFill>
          <a:blip r:embed="rId2"/>
          <a:stretch/>
        </p:blipFill>
        <p:spPr>
          <a:xfrm>
            <a:off x="7877880" y="1008000"/>
            <a:ext cx="2561760" cy="1389960"/>
          </a:xfrm>
          <a:prstGeom prst="rect">
            <a:avLst/>
          </a:prstGeom>
          <a:ln>
            <a:noFill/>
          </a:ln>
        </p:spPr>
      </p:pic>
      <p:pic>
        <p:nvPicPr>
          <p:cNvPr id="136" name="Picture 8_0" descr=""/>
          <p:cNvPicPr/>
          <p:nvPr/>
        </p:nvPicPr>
        <p:blipFill>
          <a:blip r:embed="rId3"/>
          <a:stretch/>
        </p:blipFill>
        <p:spPr>
          <a:xfrm>
            <a:off x="7848000" y="2603520"/>
            <a:ext cx="2609640" cy="14281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Content Placeholder 4" descr=""/>
          <p:cNvPicPr/>
          <p:nvPr/>
        </p:nvPicPr>
        <p:blipFill>
          <a:blip r:embed="rId1"/>
          <a:stretch/>
        </p:blipFill>
        <p:spPr>
          <a:xfrm>
            <a:off x="138240" y="901080"/>
            <a:ext cx="7484040" cy="5055480"/>
          </a:xfrm>
          <a:prstGeom prst="rect">
            <a:avLst/>
          </a:prstGeom>
          <a:ln>
            <a:noFill/>
          </a:ln>
        </p:spPr>
      </p:pic>
      <p:pic>
        <p:nvPicPr>
          <p:cNvPr id="138" name="Picture 9_0" descr=""/>
          <p:cNvPicPr/>
          <p:nvPr/>
        </p:nvPicPr>
        <p:blipFill>
          <a:blip r:embed="rId2"/>
          <a:stretch/>
        </p:blipFill>
        <p:spPr>
          <a:xfrm>
            <a:off x="7830000" y="1936440"/>
            <a:ext cx="2609640" cy="1447200"/>
          </a:xfrm>
          <a:prstGeom prst="rect">
            <a:avLst/>
          </a:prstGeom>
          <a:ln>
            <a:noFill/>
          </a:ln>
        </p:spPr>
      </p:pic>
      <p:pic>
        <p:nvPicPr>
          <p:cNvPr id="139" name="Picture 11_0" descr=""/>
          <p:cNvPicPr/>
          <p:nvPr/>
        </p:nvPicPr>
        <p:blipFill>
          <a:blip r:embed="rId3"/>
          <a:stretch/>
        </p:blipFill>
        <p:spPr>
          <a:xfrm>
            <a:off x="7848000" y="3528000"/>
            <a:ext cx="2619000" cy="1447200"/>
          </a:xfrm>
          <a:prstGeom prst="rect">
            <a:avLst/>
          </a:prstGeom>
          <a:ln>
            <a:noFill/>
          </a:ln>
        </p:spPr>
      </p:pic>
      <p:pic>
        <p:nvPicPr>
          <p:cNvPr id="140" name="Picture 12_0" descr=""/>
          <p:cNvPicPr/>
          <p:nvPr/>
        </p:nvPicPr>
        <p:blipFill>
          <a:blip r:embed="rId4"/>
          <a:stretch/>
        </p:blipFill>
        <p:spPr>
          <a:xfrm>
            <a:off x="7820640" y="5112000"/>
            <a:ext cx="2619000" cy="1380600"/>
          </a:xfrm>
          <a:prstGeom prst="rect">
            <a:avLst/>
          </a:prstGeom>
          <a:ln>
            <a:noFill/>
          </a:ln>
        </p:spPr>
      </p:pic>
      <p:pic>
        <p:nvPicPr>
          <p:cNvPr id="141" name="Picture 13_0" descr=""/>
          <p:cNvPicPr/>
          <p:nvPr/>
        </p:nvPicPr>
        <p:blipFill>
          <a:blip r:embed="rId5"/>
          <a:stretch/>
        </p:blipFill>
        <p:spPr>
          <a:xfrm>
            <a:off x="7738920" y="216000"/>
            <a:ext cx="2628720" cy="1428120"/>
          </a:xfrm>
          <a:prstGeom prst="rect">
            <a:avLst/>
          </a:prstGeom>
          <a:ln>
            <a:noFill/>
          </a:ln>
        </p:spPr>
      </p:pic>
      <p:pic>
        <p:nvPicPr>
          <p:cNvPr id="142" name="Picture 14_0" descr=""/>
          <p:cNvPicPr/>
          <p:nvPr/>
        </p:nvPicPr>
        <p:blipFill>
          <a:blip r:embed="rId6"/>
          <a:stretch/>
        </p:blipFill>
        <p:spPr>
          <a:xfrm>
            <a:off x="4824000" y="144000"/>
            <a:ext cx="2628720" cy="14187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Content Placeholder 4" descr=""/>
          <p:cNvPicPr/>
          <p:nvPr/>
        </p:nvPicPr>
        <p:blipFill>
          <a:blip r:embed="rId1"/>
          <a:stretch/>
        </p:blipFill>
        <p:spPr>
          <a:xfrm>
            <a:off x="0" y="734400"/>
            <a:ext cx="7687080" cy="5144400"/>
          </a:xfrm>
          <a:prstGeom prst="rect">
            <a:avLst/>
          </a:prstGeom>
          <a:ln>
            <a:noFill/>
          </a:ln>
        </p:spPr>
      </p:pic>
      <p:pic>
        <p:nvPicPr>
          <p:cNvPr id="144" name="Picture 4_0" descr=""/>
          <p:cNvPicPr/>
          <p:nvPr/>
        </p:nvPicPr>
        <p:blipFill>
          <a:blip r:embed="rId2"/>
          <a:stretch/>
        </p:blipFill>
        <p:spPr>
          <a:xfrm>
            <a:off x="8084160" y="432000"/>
            <a:ext cx="2571480" cy="1409040"/>
          </a:xfrm>
          <a:prstGeom prst="rect">
            <a:avLst/>
          </a:prstGeom>
          <a:ln>
            <a:noFill/>
          </a:ln>
        </p:spPr>
      </p:pic>
      <p:pic>
        <p:nvPicPr>
          <p:cNvPr id="145" name="Picture 7_0" descr=""/>
          <p:cNvPicPr/>
          <p:nvPr/>
        </p:nvPicPr>
        <p:blipFill>
          <a:blip r:embed="rId3"/>
          <a:stretch/>
        </p:blipFill>
        <p:spPr>
          <a:xfrm>
            <a:off x="8136000" y="2252880"/>
            <a:ext cx="2619000" cy="14187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Content Placeholder 4" descr=""/>
          <p:cNvPicPr/>
          <p:nvPr/>
        </p:nvPicPr>
        <p:blipFill>
          <a:blip r:embed="rId1"/>
          <a:stretch/>
        </p:blipFill>
        <p:spPr>
          <a:xfrm>
            <a:off x="0" y="951480"/>
            <a:ext cx="7340400" cy="4954320"/>
          </a:xfrm>
          <a:prstGeom prst="rect">
            <a:avLst/>
          </a:prstGeom>
          <a:ln>
            <a:noFill/>
          </a:ln>
        </p:spPr>
      </p:pic>
      <p:pic>
        <p:nvPicPr>
          <p:cNvPr id="147" name="Picture 5_0" descr=""/>
          <p:cNvPicPr/>
          <p:nvPr/>
        </p:nvPicPr>
        <p:blipFill>
          <a:blip r:embed="rId2"/>
          <a:stretch/>
        </p:blipFill>
        <p:spPr>
          <a:xfrm>
            <a:off x="8108640" y="640440"/>
            <a:ext cx="2619000" cy="1447200"/>
          </a:xfrm>
          <a:prstGeom prst="rect">
            <a:avLst/>
          </a:prstGeom>
          <a:ln>
            <a:noFill/>
          </a:ln>
        </p:spPr>
      </p:pic>
      <p:pic>
        <p:nvPicPr>
          <p:cNvPr id="148" name="Picture 10_0" descr=""/>
          <p:cNvPicPr/>
          <p:nvPr/>
        </p:nvPicPr>
        <p:blipFill>
          <a:blip r:embed="rId3"/>
          <a:stretch/>
        </p:blipFill>
        <p:spPr>
          <a:xfrm>
            <a:off x="8064000" y="2171520"/>
            <a:ext cx="2628720" cy="1428120"/>
          </a:xfrm>
          <a:prstGeom prst="rect">
            <a:avLst/>
          </a:prstGeom>
          <a:ln>
            <a:noFill/>
          </a:ln>
        </p:spPr>
      </p:pic>
      <p:pic>
        <p:nvPicPr>
          <p:cNvPr id="149" name="Picture 6_0" descr=""/>
          <p:cNvPicPr/>
          <p:nvPr/>
        </p:nvPicPr>
        <p:blipFill>
          <a:blip r:embed="rId4"/>
          <a:stretch/>
        </p:blipFill>
        <p:spPr>
          <a:xfrm>
            <a:off x="8064000" y="3672000"/>
            <a:ext cx="2599920" cy="1418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738</TotalTime>
  <Application>LibreOffice/6.4.7.2$Linux_X86_64 LibreOffice_project/40$Build-2</Application>
  <Words>248</Words>
  <Paragraphs>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2020-10-13T05:55:40Z</dcterms:created>
  <dc:creator>Jorge Alvarez</dc:creator>
  <dc:description/>
  <dc:language>es-GT</dc:language>
  <cp:lastModifiedBy/>
  <dcterms:modified xsi:type="dcterms:W3CDTF">2023-03-21T10:18:25Z</dcterms:modified>
  <cp:revision>10</cp:revision>
  <dc:subject/>
  <dc:title>Practica de laboratorio sobre principios y valores ágiles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