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10058400" cy="77724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67" y="2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Grid="0">
      <p:cViewPr>
        <p:scale>
          <a:sx n="84" d="100"/>
          <a:sy n="84" d="100"/>
        </p:scale>
        <p:origin x="1467" y="24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 cap="none"/>
          </a:p>
        </p:txBody>
      </p:sp>
      <p:sp>
        <p:nvSpPr>
          <p:cNvPr id="3" name="Marcador de fecha 2"/>
          <p:cNvSpPr>
            <a:spLocks noGrp="1" noChangeArrowheads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9059A62-2C94-506C-DABD-DA39D4F32C8F}" type="datetime1">
              <a:rPr lang="en-US" cap="none"/>
            </a:fld>
            <a:endParaRPr lang="en-US" cap="none"/>
          </a:p>
        </p:txBody>
      </p:sp>
      <p:sp>
        <p:nvSpPr>
          <p:cNvPr id="4" name="Marcador de imagen de diapositiva 3"/>
          <p:cNvSpPr>
            <a:spLocks noGrp="1" noChangeArrowheads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5" name="Marcador de notas 4"/>
          <p:cNvSpPr>
            <a:spLocks noGrp="1" noChangeArrowheads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6" name="Marcador de pie de página 5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/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 cap="none"/>
          </a:p>
        </p:txBody>
      </p:sp>
      <p:sp>
        <p:nvSpPr>
          <p:cNvPr id="7" name="Marcador de número de diapositiva 6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/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C732B72-3C81-26DD-CFCB-CA886585399F}" type="slidenum">
              <a:rPr lang="en-US" cap="none"/>
            </a:fld>
            <a:endParaRPr lang="en-U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754380" y="1271905"/>
            <a:ext cx="8549640" cy="2706370"/>
          </a:xfrm>
        </p:spPr>
        <p:txBody>
          <a:bodyPr vert="horz" wrap="square" lIns="91440" tIns="45720" rIns="91440" bIns="45720" numCol="1" spcCol="215900" anchor="b"/>
          <a:lstStyle>
            <a:lvl1pPr algn="ctr">
              <a:defRPr lang="en-US" sz="66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57300" y="4082415"/>
            <a:ext cx="7543800" cy="1876425"/>
          </a:xfrm>
        </p:spPr>
        <p:txBody>
          <a:bodyPr/>
          <a:lstStyle>
            <a:lvl1pPr marL="0" indent="0" algn="ctr">
              <a:buNone/>
              <a:defRPr lang="en-US" sz="2640" cap="none"/>
            </a:lvl1pPr>
            <a:lvl2pPr marL="502920" indent="0" algn="ctr">
              <a:buNone/>
              <a:defRPr lang="en-US" sz="2200" cap="none"/>
            </a:lvl2pPr>
            <a:lvl3pPr marL="1005840" indent="0" algn="ctr">
              <a:buNone/>
              <a:defRPr lang="en-US" sz="1980" cap="none"/>
            </a:lvl3pPr>
            <a:lvl4pPr marL="1508760" indent="0" algn="ctr">
              <a:buNone/>
              <a:defRPr lang="en-US" sz="1760" cap="none"/>
            </a:lvl4pPr>
            <a:lvl5pPr marL="2011680" indent="0" algn="ctr">
              <a:buNone/>
              <a:defRPr lang="en-US" sz="1760" cap="none"/>
            </a:lvl5pPr>
            <a:lvl6pPr marL="2514600" indent="0" algn="ctr">
              <a:buNone/>
              <a:defRPr lang="en-US" sz="1760" cap="none"/>
            </a:lvl6pPr>
            <a:lvl7pPr marL="3017520" indent="0" algn="ctr">
              <a:buNone/>
              <a:defRPr lang="en-US" sz="1760" cap="none"/>
            </a:lvl7pPr>
            <a:lvl8pPr marL="3520440" indent="0" algn="ctr">
              <a:buNone/>
              <a:defRPr lang="en-US" sz="1760" cap="none"/>
            </a:lvl8pPr>
            <a:lvl9pPr marL="4023360" indent="0" algn="ctr">
              <a:buNone/>
              <a:defRPr lang="en-US" sz="1760" cap="none"/>
            </a:lvl9pPr>
          </a:lstStyle>
          <a:p>
            <a:pPr>
              <a:defRPr lang="en-US"/>
            </a:pPr>
            <a:r>
              <a:rPr lang="en-US" cap="none"/>
              <a:t>Haga clic para modificar el estilo de subtítulo del patrón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FC2E302-4CB2-9715-FC7A-BA40AD340AEF}" type="datetime1">
              <a:rPr lang="en-US" cap="none"/>
            </a:fld>
            <a:endParaRPr lang="en-US" cap="none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9B8F02-4CDA-CE79-9423-BA2CC16D62EF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 hasCustomPrompt="1"/>
          </p:nvPr>
        </p:nvSpPr>
        <p:spPr/>
        <p:txBody>
          <a:bodyPr vert="vert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EE53144-0A93-B0C7-DD5D-FC927F132BA9}" type="datetime1">
              <a:rPr lang="en-US" cap="none"/>
            </a:fld>
            <a:endParaRPr lang="en-US" cap="none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9060B7-F9F8-C596-B628-0FC32E66405A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7198360" y="414020"/>
            <a:ext cx="2168525" cy="6586855"/>
          </a:xfrm>
        </p:spPr>
        <p:txBody>
          <a:bodyPr vert="vert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 hasCustomPrompt="1"/>
          </p:nvPr>
        </p:nvSpPr>
        <p:spPr>
          <a:xfrm>
            <a:off x="691515" y="414020"/>
            <a:ext cx="6381115" cy="6586855"/>
          </a:xfrm>
        </p:spPr>
        <p:txBody>
          <a:bodyPr vert="vert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27AADC6-88CF-2F5B-81C2-7E0EE38C772B}" type="datetime1">
              <a:rPr lang="en-US" cap="none"/>
            </a:fld>
            <a:endParaRPr lang="en-US" cap="none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0E21828-66DD-B7EE-935A-90BB561465C5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 hasCustomPrompt="1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D985F2A-64D0-CDA9-9E20-92FC116E68C7}" type="datetime1">
              <a:rPr lang="en-US" cap="none"/>
            </a:fld>
            <a:endParaRPr lang="en-US" cap="none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4406C5-8BCB-11F0-85FC-7DA548B27328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686435" y="1938020"/>
            <a:ext cx="8675370" cy="3232785"/>
          </a:xfrm>
        </p:spPr>
        <p:txBody>
          <a:bodyPr vert="horz" wrap="square" lIns="91440" tIns="45720" rIns="91440" bIns="45720" numCol="1" spcCol="215900" anchor="b"/>
          <a:lstStyle>
            <a:lvl1pPr>
              <a:defRPr lang="en-US" sz="66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 hasCustomPrompt="1"/>
          </p:nvPr>
        </p:nvSpPr>
        <p:spPr>
          <a:xfrm>
            <a:off x="686435" y="5201285"/>
            <a:ext cx="8675370" cy="1700530"/>
          </a:xfrm>
        </p:spPr>
        <p:txBody>
          <a:bodyPr/>
          <a:lstStyle>
            <a:lvl1pPr marL="0" indent="0">
              <a:buNone/>
              <a:defRPr lang="en-US" sz="2640" cap="none">
                <a:solidFill>
                  <a:schemeClr val="tx1"/>
                </a:solidFill>
              </a:defRPr>
            </a:lvl1pPr>
            <a:lvl2pPr marL="502920" indent="0">
              <a:buNone/>
              <a:defRPr lang="en-US" sz="2200" cap="none">
                <a:solidFill>
                  <a:srgbClr val="8C8C8C"/>
                </a:solidFill>
              </a:defRPr>
            </a:lvl2pPr>
            <a:lvl3pPr marL="1005840" indent="0">
              <a:buNone/>
              <a:defRPr lang="en-US" sz="1980" cap="none">
                <a:solidFill>
                  <a:srgbClr val="8C8C8C"/>
                </a:solidFill>
              </a:defRPr>
            </a:lvl3pPr>
            <a:lvl4pPr marL="1508760" indent="0">
              <a:buNone/>
              <a:defRPr lang="en-US" sz="1760" cap="none">
                <a:solidFill>
                  <a:srgbClr val="8C8C8C"/>
                </a:solidFill>
              </a:defRPr>
            </a:lvl4pPr>
            <a:lvl5pPr marL="2011680" indent="0">
              <a:buNone/>
              <a:defRPr lang="en-US" sz="1760" cap="none">
                <a:solidFill>
                  <a:srgbClr val="8C8C8C"/>
                </a:solidFill>
              </a:defRPr>
            </a:lvl5pPr>
            <a:lvl6pPr marL="2514600" indent="0">
              <a:buNone/>
              <a:defRPr lang="en-US" sz="1760" cap="none">
                <a:solidFill>
                  <a:srgbClr val="8C8C8C"/>
                </a:solidFill>
              </a:defRPr>
            </a:lvl6pPr>
            <a:lvl7pPr marL="3017520" indent="0">
              <a:buNone/>
              <a:defRPr lang="en-US" sz="1760" cap="none">
                <a:solidFill>
                  <a:srgbClr val="8C8C8C"/>
                </a:solidFill>
              </a:defRPr>
            </a:lvl7pPr>
            <a:lvl8pPr marL="3520440" indent="0">
              <a:buNone/>
              <a:defRPr lang="en-US" sz="1760" cap="none">
                <a:solidFill>
                  <a:srgbClr val="8C8C8C"/>
                </a:solidFill>
              </a:defRPr>
            </a:lvl8pPr>
            <a:lvl9pPr marL="4023360" indent="0">
              <a:buNone/>
              <a:defRPr lang="en-US" sz="176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E8A25D0-9EF3-DFD3-BD32-68866B7C4B3D}" type="datetime1">
              <a:rPr lang="en-US" cap="none"/>
            </a:fld>
            <a:endParaRPr lang="en-US" cap="none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1BBF4E8-A6AC-EE02-E203-5057BA4D1405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 hasCustomPrompt="1"/>
          </p:nvPr>
        </p:nvSpPr>
        <p:spPr>
          <a:xfrm>
            <a:off x="691515" y="2068830"/>
            <a:ext cx="4274820" cy="4932045"/>
          </a:xfrm>
        </p:spPr>
        <p:txBody>
          <a:bodyPr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 hasCustomPrompt="1"/>
          </p:nvPr>
        </p:nvSpPr>
        <p:spPr>
          <a:xfrm>
            <a:off x="5092065" y="2068830"/>
            <a:ext cx="4274820" cy="4932045"/>
          </a:xfrm>
        </p:spPr>
        <p:txBody>
          <a:bodyPr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500C7E1-AFA8-5531-E6B8-596489F6100C}" type="datetime1">
              <a:rPr lang="en-US" cap="none"/>
            </a:fld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CEE9F3C-72D1-BB69-9F56-843CD11869D1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692785" y="414020"/>
            <a:ext cx="8675370" cy="1502410"/>
          </a:xfrm>
        </p:spPr>
        <p:txBody>
          <a:bodyPr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 hasCustomPrompt="1"/>
          </p:nvPr>
        </p:nvSpPr>
        <p:spPr>
          <a:xfrm>
            <a:off x="692785" y="1905635"/>
            <a:ext cx="4255135" cy="933450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640" b="1" cap="none"/>
            </a:lvl1pPr>
            <a:lvl2pPr marL="502920" indent="0">
              <a:buNone/>
              <a:defRPr lang="en-US" sz="2200" b="1" cap="none"/>
            </a:lvl2pPr>
            <a:lvl3pPr marL="1005840" indent="0">
              <a:buNone/>
              <a:defRPr lang="en-US" sz="1980" b="1" cap="none"/>
            </a:lvl3pPr>
            <a:lvl4pPr marL="1508760" indent="0">
              <a:buNone/>
              <a:defRPr lang="en-US" sz="1760" b="1" cap="none"/>
            </a:lvl4pPr>
            <a:lvl5pPr marL="2011680" indent="0">
              <a:buNone/>
              <a:defRPr lang="en-US" sz="1760" b="1" cap="none"/>
            </a:lvl5pPr>
            <a:lvl6pPr marL="2514600" indent="0">
              <a:buNone/>
              <a:defRPr lang="en-US" sz="1760" b="1" cap="none"/>
            </a:lvl6pPr>
            <a:lvl7pPr marL="3017520" indent="0">
              <a:buNone/>
              <a:defRPr lang="en-US" sz="1760" b="1" cap="none"/>
            </a:lvl7pPr>
            <a:lvl8pPr marL="3520440" indent="0">
              <a:buNone/>
              <a:defRPr lang="en-US" sz="1760" b="1" cap="none"/>
            </a:lvl8pPr>
            <a:lvl9pPr marL="4023360" indent="0">
              <a:buNone/>
              <a:defRPr lang="en-US" sz="1760" b="1" cap="none"/>
            </a:lvl9pPr>
          </a:lstStyle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 hasCustomPrompt="1"/>
          </p:nvPr>
        </p:nvSpPr>
        <p:spPr>
          <a:xfrm>
            <a:off x="692785" y="2839085"/>
            <a:ext cx="4255135" cy="4175760"/>
          </a:xfrm>
        </p:spPr>
        <p:txBody>
          <a:bodyPr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 hasCustomPrompt="1"/>
          </p:nvPr>
        </p:nvSpPr>
        <p:spPr>
          <a:xfrm>
            <a:off x="5092065" y="1905635"/>
            <a:ext cx="4276090" cy="933450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640" b="1" cap="none"/>
            </a:lvl1pPr>
            <a:lvl2pPr marL="502920" indent="0">
              <a:buNone/>
              <a:defRPr lang="en-US" sz="2200" b="1" cap="none"/>
            </a:lvl2pPr>
            <a:lvl3pPr marL="1005840" indent="0">
              <a:buNone/>
              <a:defRPr lang="en-US" sz="1980" b="1" cap="none"/>
            </a:lvl3pPr>
            <a:lvl4pPr marL="1508760" indent="0">
              <a:buNone/>
              <a:defRPr lang="en-US" sz="1760" b="1" cap="none"/>
            </a:lvl4pPr>
            <a:lvl5pPr marL="2011680" indent="0">
              <a:buNone/>
              <a:defRPr lang="en-US" sz="1760" b="1" cap="none"/>
            </a:lvl5pPr>
            <a:lvl6pPr marL="2514600" indent="0">
              <a:buNone/>
              <a:defRPr lang="en-US" sz="1760" b="1" cap="none"/>
            </a:lvl6pPr>
            <a:lvl7pPr marL="3017520" indent="0">
              <a:buNone/>
              <a:defRPr lang="en-US" sz="1760" b="1" cap="none"/>
            </a:lvl7pPr>
            <a:lvl8pPr marL="3520440" indent="0">
              <a:buNone/>
              <a:defRPr lang="en-US" sz="1760" b="1" cap="none"/>
            </a:lvl8pPr>
            <a:lvl9pPr marL="4023360" indent="0">
              <a:buNone/>
              <a:defRPr lang="en-US" sz="1760" b="1" cap="none"/>
            </a:lvl9pPr>
          </a:lstStyle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 hasCustomPrompt="1"/>
          </p:nvPr>
        </p:nvSpPr>
        <p:spPr>
          <a:xfrm>
            <a:off x="5092065" y="2839085"/>
            <a:ext cx="4276090" cy="4175760"/>
          </a:xfrm>
        </p:spPr>
        <p:txBody>
          <a:bodyPr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8B5FA5C-12B5-E00C-FB0D-E459B4430DB1}" type="datetime1">
              <a:rPr lang="en-US" cap="none"/>
            </a:fld>
            <a:endParaRPr lang="en-US" cap="none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AC8ED1-9FB9-F978-F714-692DC05A013C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BF5CAF-E1DF-EAAA-9107-17FF12496742}" type="datetime1">
              <a:rPr lang="en-US" cap="none"/>
            </a:fld>
            <a:endParaRPr lang="en-US" cap="none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866EB70-3E95-331D-DBDE-C848A5902D9D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892C0BB-F5B5-C736-FB2A-03638E640D56}" type="datetime1">
              <a:rPr lang="en-US" cap="none"/>
            </a:fld>
            <a:endParaRPr lang="en-US" cap="none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9B3E6FE-B084-E610-CA0B-4645A8453C13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692785" y="518160"/>
            <a:ext cx="3244215" cy="1813560"/>
          </a:xfrm>
        </p:spPr>
        <p:txBody>
          <a:bodyPr vert="horz" wrap="square" lIns="91440" tIns="45720" rIns="91440" bIns="45720" numCol="1" spcCol="215900" anchor="b"/>
          <a:lstStyle>
            <a:lvl1pPr>
              <a:defRPr lang="en-US" sz="352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 hasCustomPrompt="1"/>
          </p:nvPr>
        </p:nvSpPr>
        <p:spPr>
          <a:xfrm>
            <a:off x="4276090" y="1118870"/>
            <a:ext cx="5092065" cy="5523865"/>
          </a:xfrm>
        </p:spPr>
        <p:txBody>
          <a:bodyPr/>
          <a:lstStyle>
            <a:lvl1pPr>
              <a:defRPr lang="en-US" sz="3520" cap="none"/>
            </a:lvl1pPr>
            <a:lvl2pPr>
              <a:defRPr lang="en-US" sz="3080" cap="none"/>
            </a:lvl2pPr>
            <a:lvl3pPr>
              <a:defRPr lang="en-US" sz="2640" cap="none"/>
            </a:lvl3pPr>
            <a:lvl4pPr>
              <a:defRPr lang="en-US" sz="2200" cap="none"/>
            </a:lvl4pPr>
            <a:lvl5pPr>
              <a:defRPr lang="en-US" sz="2200" cap="none"/>
            </a:lvl5pPr>
            <a:lvl6pPr>
              <a:defRPr lang="en-US" sz="2200" cap="none"/>
            </a:lvl6pPr>
            <a:lvl7pPr>
              <a:defRPr lang="en-US" sz="2200" cap="none"/>
            </a:lvl7pPr>
            <a:lvl8pPr>
              <a:defRPr lang="en-US" sz="2200" cap="none"/>
            </a:lvl8pPr>
            <a:lvl9pPr>
              <a:defRPr lang="en-US" sz="2200" cap="none"/>
            </a:lvl9pPr>
          </a:lstStyle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 hasCustomPrompt="1"/>
          </p:nvPr>
        </p:nvSpPr>
        <p:spPr>
          <a:xfrm>
            <a:off x="692785" y="2331720"/>
            <a:ext cx="3244215" cy="4319905"/>
          </a:xfrm>
        </p:spPr>
        <p:txBody>
          <a:bodyPr/>
          <a:lstStyle>
            <a:lvl1pPr marL="0" indent="0">
              <a:buNone/>
              <a:defRPr lang="en-US" sz="1760" cap="none"/>
            </a:lvl1pPr>
            <a:lvl2pPr marL="502920" indent="0">
              <a:buNone/>
              <a:defRPr lang="en-US" sz="1540" cap="none"/>
            </a:lvl2pPr>
            <a:lvl3pPr marL="1005840" indent="0">
              <a:buNone/>
              <a:defRPr lang="en-US" sz="1320" cap="none"/>
            </a:lvl3pPr>
            <a:lvl4pPr marL="1508760" indent="0">
              <a:buNone/>
              <a:defRPr lang="en-US" sz="1100" cap="none"/>
            </a:lvl4pPr>
            <a:lvl5pPr marL="2011680" indent="0">
              <a:buNone/>
              <a:defRPr lang="en-US" sz="1100" cap="none"/>
            </a:lvl5pPr>
            <a:lvl6pPr marL="2514600" indent="0">
              <a:buNone/>
              <a:defRPr lang="en-US" sz="1100" cap="none"/>
            </a:lvl6pPr>
            <a:lvl7pPr marL="3017520" indent="0">
              <a:buNone/>
              <a:defRPr lang="en-US" sz="1100" cap="none"/>
            </a:lvl7pPr>
            <a:lvl8pPr marL="3520440" indent="0">
              <a:buNone/>
              <a:defRPr lang="en-US" sz="1100" cap="none"/>
            </a:lvl8pPr>
            <a:lvl9pPr marL="4023360" indent="0">
              <a:buNone/>
              <a:defRPr lang="en-US" sz="1100" cap="none"/>
            </a:lvl9pPr>
          </a:lstStyle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8F3F1AC-E2B5-A607-FB4B-1452BF050D41}" type="datetime1">
              <a:rPr lang="en-US" cap="none"/>
            </a:fld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87145B7-F985-24B3-CBC9-0FE60B873D5A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692785" y="518160"/>
            <a:ext cx="3244215" cy="1813560"/>
          </a:xfrm>
        </p:spPr>
        <p:txBody>
          <a:bodyPr vert="horz" wrap="square" lIns="91440" tIns="45720" rIns="91440" bIns="45720" numCol="1" spcCol="215900" anchor="b"/>
          <a:lstStyle>
            <a:lvl1pPr>
              <a:defRPr lang="en-US" sz="352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4276090" y="1118870"/>
            <a:ext cx="5092065" cy="5523865"/>
          </a:xfrm>
        </p:spPr>
        <p:txBody>
          <a:bodyPr/>
          <a:lstStyle>
            <a:lvl1pPr marL="0" indent="0">
              <a:buNone/>
              <a:defRPr lang="en-US" sz="3520" cap="none"/>
            </a:lvl1pPr>
            <a:lvl2pPr marL="502920" indent="0">
              <a:buNone/>
              <a:defRPr lang="en-US" sz="3080" cap="none"/>
            </a:lvl2pPr>
            <a:lvl3pPr marL="1005840" indent="0">
              <a:buNone/>
              <a:defRPr lang="en-US" sz="2640" cap="none"/>
            </a:lvl3pPr>
            <a:lvl4pPr marL="1508760" indent="0">
              <a:buNone/>
              <a:defRPr lang="en-US" sz="2200" cap="none"/>
            </a:lvl4pPr>
            <a:lvl5pPr marL="2011680" indent="0">
              <a:buNone/>
              <a:defRPr lang="en-US" sz="2200" cap="none"/>
            </a:lvl5pPr>
            <a:lvl6pPr marL="2514600" indent="0">
              <a:buNone/>
              <a:defRPr lang="en-US" sz="2200" cap="none"/>
            </a:lvl6pPr>
            <a:lvl7pPr marL="3017520" indent="0">
              <a:buNone/>
              <a:defRPr lang="en-US" sz="2200" cap="none"/>
            </a:lvl7pPr>
            <a:lvl8pPr marL="3520440" indent="0">
              <a:buNone/>
              <a:defRPr lang="en-US" sz="2200" cap="none"/>
            </a:lvl8pPr>
            <a:lvl9pPr marL="4023360" indent="0">
              <a:buNone/>
              <a:defRPr lang="en-US" sz="2200" cap="none"/>
            </a:lvl9pPr>
          </a:lstStyle>
          <a:p>
            <a:pPr>
              <a:defRPr lang="en-US"/>
            </a:pPr>
            <a:r>
              <a:rPr lang="en-US" cap="none"/>
              <a:t>Haga clic en el icono para agregar una imagen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 hasCustomPrompt="1"/>
          </p:nvPr>
        </p:nvSpPr>
        <p:spPr>
          <a:xfrm>
            <a:off x="692785" y="2331720"/>
            <a:ext cx="3244215" cy="4319905"/>
          </a:xfrm>
        </p:spPr>
        <p:txBody>
          <a:bodyPr/>
          <a:lstStyle>
            <a:lvl1pPr marL="0" indent="0">
              <a:buNone/>
              <a:defRPr lang="en-US" sz="1760" cap="none"/>
            </a:lvl1pPr>
            <a:lvl2pPr marL="502920" indent="0">
              <a:buNone/>
              <a:defRPr lang="en-US" sz="1540" cap="none"/>
            </a:lvl2pPr>
            <a:lvl3pPr marL="1005840" indent="0">
              <a:buNone/>
              <a:defRPr lang="en-US" sz="1320" cap="none"/>
            </a:lvl3pPr>
            <a:lvl4pPr marL="1508760" indent="0">
              <a:buNone/>
              <a:defRPr lang="en-US" sz="1100" cap="none"/>
            </a:lvl4pPr>
            <a:lvl5pPr marL="2011680" indent="0">
              <a:buNone/>
              <a:defRPr lang="en-US" sz="1100" cap="none"/>
            </a:lvl5pPr>
            <a:lvl6pPr marL="2514600" indent="0">
              <a:buNone/>
              <a:defRPr lang="en-US" sz="1100" cap="none"/>
            </a:lvl6pPr>
            <a:lvl7pPr marL="3017520" indent="0">
              <a:buNone/>
              <a:defRPr lang="en-US" sz="1100" cap="none"/>
            </a:lvl7pPr>
            <a:lvl8pPr marL="3520440" indent="0">
              <a:buNone/>
              <a:defRPr lang="en-US" sz="1100" cap="none"/>
            </a:lvl8pPr>
            <a:lvl9pPr marL="4023360" indent="0">
              <a:buNone/>
              <a:defRPr lang="en-US" sz="1100" cap="none"/>
            </a:lvl9pPr>
          </a:lstStyle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4F0312A-64B9-A5C7-F748-92927F0601C7}" type="datetime1">
              <a:rPr lang="en-US" cap="none"/>
            </a:fld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A172E7B-35F7-42D8-B9AF-C38D60E14F96}" type="slidenum">
              <a:rPr lang="en-US" cap="none"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691515" y="414020"/>
            <a:ext cx="8675370" cy="150241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cap="none"/>
              <a:t>Haga clic para modificar el estilo de título del patrón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691515" y="2068830"/>
            <a:ext cx="8675370" cy="4932045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/>
              <a:t>Haga clic para modificar los estilos de texto del patrón</a:t>
            </a:r>
            <a:endParaRPr lang="en-US" cap="none"/>
          </a:p>
          <a:p>
            <a:pPr lvl="1">
              <a:defRPr lang="en-US"/>
            </a:pPr>
            <a:r>
              <a:rPr lang="en-US" cap="none"/>
              <a:t>Segundo nivel</a:t>
            </a:r>
            <a:endParaRPr lang="en-US" cap="none"/>
          </a:p>
          <a:p>
            <a:pPr lvl="2">
              <a:defRPr lang="en-US"/>
            </a:pPr>
            <a:r>
              <a:rPr lang="en-US" cap="none"/>
              <a:t>Tercer nivel</a:t>
            </a:r>
            <a:endParaRPr lang="en-US" cap="none"/>
          </a:p>
          <a:p>
            <a:pPr lvl="3">
              <a:defRPr lang="en-US"/>
            </a:pPr>
            <a:r>
              <a:rPr lang="en-US" cap="none"/>
              <a:t>Cuarto nivel</a:t>
            </a:r>
            <a:endParaRPr lang="en-US" cap="none"/>
          </a:p>
          <a:p>
            <a:pPr lvl="4">
              <a:defRPr lang="en-US"/>
            </a:pPr>
            <a:r>
              <a:rPr lang="en-US" cap="none"/>
              <a:t>Quinto nivel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91515" y="7204075"/>
            <a:ext cx="2263140" cy="4133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 algn="l">
              <a:defRPr lang="en-US" sz="132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0C761EF-A1BD-9297-F37F-57C22F310502}" type="datetime1">
              <a:rPr lang="en-US" cap="none"/>
            </a:fld>
            <a:endParaRPr lang="en-US" cap="none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331845" y="7204075"/>
            <a:ext cx="3394710" cy="4133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 algn="ctr">
              <a:defRPr lang="en-US" sz="132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US" cap="none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03745" y="7204075"/>
            <a:ext cx="2263140" cy="4133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 algn="r">
              <a:defRPr lang="en-US" sz="132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E3C4814-5AB3-69BE-FD84-ACEB06CA0BF9}" type="slidenum">
              <a:rPr lang="en-US" cap="none"/>
            </a:fld>
            <a:endParaRPr lang="en-U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1005840">
        <a:lnSpc>
          <a:spcPct val="90000"/>
        </a:lnSpc>
        <a:spcBef>
          <a:spcPts val="0"/>
        </a:spcBef>
        <a:spcAft>
          <a:spcPts val="0"/>
        </a:spcAft>
        <a:buNone/>
        <a:defRPr lang="en-US" sz="4840" b="0" i="0" u="none" strike="noStrike" kern="1" cap="none" spc="0" baseline="0">
          <a:solidFill>
            <a:schemeClr val="tx1"/>
          </a:solidFill>
          <a:effectLst/>
          <a:latin typeface="Calibri Light" charset="0"/>
          <a:ea typeface="Calibri Light" charset="0"/>
          <a:cs typeface="Calibri Light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51460" marR="0" indent="-251460" algn="l" defTabSz="1005840">
        <a:lnSpc>
          <a:spcPct val="90000"/>
        </a:lnSpc>
        <a:spcBef>
          <a:spcPts val="110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30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5438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64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25730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2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76022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26314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76606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326898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77190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4274820" marR="0" indent="-251460" algn="l" defTabSz="1005840">
        <a:lnSpc>
          <a:spcPct val="90000"/>
        </a:lnSpc>
        <a:spcBef>
          <a:spcPts val="550"/>
        </a:spcBef>
        <a:spcAft>
          <a:spcPts val="0"/>
        </a:spcAft>
        <a:buClrTx/>
        <a:buSzTx/>
        <a:buFont typeface="Arial" panose="02080604020202020204" pitchFamily="34" charset="0"/>
        <a:buChar char="•"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50292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00584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50876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1168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301752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52044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4023360" marR="0" indent="0" algn="l" defTabSz="1005840">
        <a:lnSpc>
          <a:spcPct val="100000"/>
        </a:lnSpc>
        <a:spcBef>
          <a:spcPts val="0"/>
        </a:spcBef>
        <a:spcAft>
          <a:spcPts val="0"/>
        </a:spcAft>
        <a:buNone/>
        <a:defRPr lang="en-US" sz="198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1"/>
          <p:cNvSpPr txBox="1"/>
          <p:nvPr/>
        </p:nvSpPr>
        <p:spPr>
          <a:xfrm>
            <a:off x="136525" y="2153285"/>
            <a:ext cx="717740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sz="2200" b="1" cap="none"/>
            </a:p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90500"/>
            <a:ext cx="10553700" cy="815340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0" y="2150745"/>
            <a:ext cx="692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NAME</a:t>
            </a:r>
            <a:endParaRPr lang="en-US" sz="20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DejaVu Sans</vt:lpstr>
      <vt:lpstr>Calibri Light</vt:lpstr>
      <vt:lpstr>Segoe UI Historic</vt:lpstr>
      <vt:lpstr>Microsoft YaHei</vt:lpstr>
      <vt:lpstr>Noto Sans CJK SC</vt:lpstr>
      <vt:lpstr>Arial Unicode MS</vt:lpstr>
      <vt:lpstr>C059</vt:lpstr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Zim Zim</dc:creator>
  <cp:lastModifiedBy>master</cp:lastModifiedBy>
  <cp:revision>1</cp:revision>
  <dcterms:created xsi:type="dcterms:W3CDTF">2022-11-10T18:37:54Z</dcterms:created>
  <dcterms:modified xsi:type="dcterms:W3CDTF">2022-11-10T18:37:54Z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