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>
      <p:cViewPr varScale="1">
        <p:scale>
          <a:sx n="112" d="100"/>
          <a:sy n="112" d="100"/>
        </p:scale>
        <p:origin x="1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F6B-00FF-4F12-A4EC-51079F0F06DC}" type="datetimeFigureOut">
              <a:rPr lang="es-MX" smtClean="0"/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11A-FB4E-445C-A377-99C7A75F3DB7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F6B-00FF-4F12-A4EC-51079F0F06DC}" type="datetimeFigureOut">
              <a:rPr lang="es-MX" smtClean="0"/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11A-FB4E-445C-A377-99C7A75F3DB7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F6B-00FF-4F12-A4EC-51079F0F06DC}" type="datetimeFigureOut">
              <a:rPr lang="es-MX" smtClean="0"/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11A-FB4E-445C-A377-99C7A75F3DB7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F6B-00FF-4F12-A4EC-51079F0F06DC}" type="datetimeFigureOut">
              <a:rPr lang="es-MX" smtClean="0"/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11A-FB4E-445C-A377-99C7A75F3DB7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F6B-00FF-4F12-A4EC-51079F0F06DC}" type="datetimeFigureOut">
              <a:rPr lang="es-MX" smtClean="0"/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11A-FB4E-445C-A377-99C7A75F3DB7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F6B-00FF-4F12-A4EC-51079F0F06DC}" type="datetimeFigureOut">
              <a:rPr lang="es-MX" smtClean="0"/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11A-FB4E-445C-A377-99C7A75F3DB7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F6B-00FF-4F12-A4EC-51079F0F06DC}" type="datetimeFigureOut">
              <a:rPr lang="es-MX" smtClean="0"/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11A-FB4E-445C-A377-99C7A75F3DB7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F6B-00FF-4F12-A4EC-51079F0F06DC}" type="datetimeFigureOut">
              <a:rPr lang="es-MX" smtClean="0"/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11A-FB4E-445C-A377-99C7A75F3DB7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F6B-00FF-4F12-A4EC-51079F0F06DC}" type="datetimeFigureOut">
              <a:rPr lang="es-MX" smtClean="0"/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11A-FB4E-445C-A377-99C7A75F3DB7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F6B-00FF-4F12-A4EC-51079F0F06DC}" type="datetimeFigureOut">
              <a:rPr lang="es-MX" smtClean="0"/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11A-FB4E-445C-A377-99C7A75F3DB7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F6B-00FF-4F12-A4EC-51079F0F06DC}" type="datetimeFigureOut">
              <a:rPr lang="es-MX" smtClean="0"/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11A-FB4E-445C-A377-99C7A75F3DB7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EDF6B-00FF-4F12-A4EC-51079F0F06DC}" type="datetimeFigureOut">
              <a:rPr lang="es-MX" smtClean="0"/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6E11A-FB4E-445C-A377-99C7A75F3DB7}" type="slidenum">
              <a:rPr lang="es-MX" smtClean="0"/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530833" y="1163850"/>
            <a:ext cx="10553018" cy="3480095"/>
            <a:chOff x="530833" y="1163850"/>
            <a:chExt cx="10553018" cy="3480095"/>
          </a:xfrm>
        </p:grpSpPr>
        <p:sp>
          <p:nvSpPr>
            <p:cNvPr id="2" name="CuadroTexto 1"/>
            <p:cNvSpPr txBox="1"/>
            <p:nvPr/>
          </p:nvSpPr>
          <p:spPr>
            <a:xfrm>
              <a:off x="4572000" y="1163850"/>
              <a:ext cx="29102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b="1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OTORGAN EL PRESENTE</a:t>
              </a:r>
              <a:endParaRPr lang="es-MX" sz="20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3729247" y="1650370"/>
              <a:ext cx="43494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200" dirty="0"/>
                <a:t>Reconocimiento y agradecimiento a:</a:t>
              </a:r>
              <a:endParaRPr lang="es-MX" sz="2200" dirty="0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112722" y="2167667"/>
              <a:ext cx="58288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MX"/>
              </a:defPPr>
              <a:lvl1pPr>
                <a:defRPr sz="2700" b="1">
                  <a:solidFill>
                    <a:srgbClr val="7B0C00"/>
                  </a:solidFill>
                </a:defRPr>
              </a:lvl1pPr>
            </a:lstStyle>
            <a:p>
              <a:r>
                <a:rPr lang="es-MX" sz="3200" dirty="0"/>
                <a:t>NORMA PATRICIA MOTA GARCÍA </a:t>
              </a:r>
              <a:endParaRPr lang="es-MX" sz="3200" dirty="0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63956" y="2882787"/>
              <a:ext cx="64800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/>
                <a:t>Por su valiosa participación en el Congreso Internacional </a:t>
              </a:r>
              <a:r>
                <a:rPr lang="es-MX" sz="1600" dirty="0" err="1"/>
                <a:t>CIMPS</a:t>
              </a:r>
              <a:r>
                <a:rPr lang="es-MX" sz="1600" dirty="0"/>
                <a:t> 2021 como:</a:t>
              </a:r>
              <a:endParaRPr lang="es-MX" sz="1600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530833" y="3325328"/>
              <a:ext cx="1055301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MX"/>
              </a:defPPr>
              <a:lvl1pPr algn="ctr">
                <a:defRPr sz="2700" b="1">
                  <a:solidFill>
                    <a:srgbClr val="7B0C00"/>
                  </a:solidFill>
                </a:defRPr>
              </a:lvl1pPr>
            </a:lstStyle>
            <a:p>
              <a:r>
                <a:rPr lang="es-MX" sz="4400" dirty="0"/>
                <a:t>ASISTENTE</a:t>
              </a:r>
              <a:endParaRPr lang="es-MX" sz="4400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2633563" y="3997614"/>
              <a:ext cx="6540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err="1"/>
                <a:t>CIMPS</a:t>
              </a:r>
              <a:r>
                <a:rPr lang="es-MX" dirty="0"/>
                <a:t> se llevó a cabo en la Universidad Tecnológica de Torreón, Coahuila, México del 20 al 22 de octubre 2021</a:t>
              </a:r>
              <a:endParaRPr lang="es-MX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2633563" y="1091553"/>
            <a:ext cx="6540829" cy="3552392"/>
            <a:chOff x="2633563" y="1091553"/>
            <a:chExt cx="6540829" cy="3552392"/>
          </a:xfrm>
        </p:grpSpPr>
        <p:sp>
          <p:nvSpPr>
            <p:cNvPr id="2" name="CuadroTexto 1"/>
            <p:cNvSpPr txBox="1"/>
            <p:nvPr/>
          </p:nvSpPr>
          <p:spPr>
            <a:xfrm>
              <a:off x="4366697" y="1091553"/>
              <a:ext cx="29102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b="1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OTORGAN EL PRESENTE</a:t>
              </a:r>
              <a:endParaRPr lang="es-MX" sz="20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3647109" y="1533585"/>
              <a:ext cx="43494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200" dirty="0"/>
                <a:t>Reconocimiento y agradecimiento a:</a:t>
              </a:r>
              <a:endParaRPr lang="es-MX" sz="2200" dirty="0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800725" y="2487692"/>
              <a:ext cx="63432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Por su valiosa participación como </a:t>
              </a:r>
              <a:r>
                <a:rPr lang="es-MX" sz="1600" b="1" dirty="0"/>
                <a:t>Asistente</a:t>
              </a:r>
              <a:r>
                <a:rPr lang="es-MX" sz="1600" dirty="0"/>
                <a:t> en el Congreso Internacional CIMPS 2021 en el </a:t>
              </a:r>
              <a:r>
                <a:rPr lang="es-MX" sz="1600" b="1" dirty="0"/>
                <a:t>taller</a:t>
              </a:r>
              <a:r>
                <a:rPr lang="es-MX" sz="1600" dirty="0"/>
                <a:t>:</a:t>
              </a:r>
              <a:endParaRPr lang="es-MX" sz="1600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2633563" y="3997614"/>
              <a:ext cx="6540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err="1"/>
                <a:t>CIMPS</a:t>
              </a:r>
              <a:r>
                <a:rPr lang="es-MX" dirty="0"/>
                <a:t> se llevó a cabo en la Universidad Tecnológica de Torreón, Coahuila, México del 20 al 22 de octubre 2021</a:t>
              </a:r>
              <a:endParaRPr lang="es-MX" dirty="0"/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3376650" y="1908979"/>
            <a:ext cx="489037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MX"/>
            </a:defPPr>
            <a:lvl1pPr>
              <a:defRPr sz="3000" b="1">
                <a:solidFill>
                  <a:srgbClr val="7B0C00"/>
                </a:solidFill>
              </a:defRPr>
            </a:lvl1pPr>
          </a:lstStyle>
          <a:p>
            <a:r>
              <a:rPr lang="es-MX" sz="2700" dirty="0"/>
              <a:t>Vannesa Maribel Morales Ibarra.</a:t>
            </a:r>
            <a:endParaRPr lang="es-MX" sz="27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2800725" y="3043507"/>
            <a:ext cx="6343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700" b="1" dirty="0">
                <a:solidFill>
                  <a:srgbClr val="7B0C00"/>
                </a:solidFill>
              </a:rPr>
              <a:t>Plataforma HUB Data Lake para procesos DataSecOps y DevSecOps Empresariales.</a:t>
            </a:r>
            <a:endParaRPr lang="es-MX" sz="2700" b="1" dirty="0">
              <a:solidFill>
                <a:srgbClr val="7B0C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638</Words>
  <Application>WPS Presentation</Application>
  <PresentationFormat>Presentación en pantalla 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SimSun</vt:lpstr>
      <vt:lpstr>Wingdings</vt:lpstr>
      <vt:lpstr>Segoe UI Historic</vt:lpstr>
      <vt:lpstr>苹方-简</vt:lpstr>
      <vt:lpstr>微软雅黑</vt:lpstr>
      <vt:lpstr>汉仪旗黑</vt:lpstr>
      <vt:lpstr>Arial Unicode MS</vt:lpstr>
      <vt:lpstr>Calibri Light</vt:lpstr>
      <vt:lpstr>Helvetica Neue</vt:lpstr>
      <vt:lpstr>Calibri</vt:lpstr>
      <vt:lpstr>Tema de Office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master</cp:lastModifiedBy>
  <cp:revision>6</cp:revision>
  <dcterms:created xsi:type="dcterms:W3CDTF">2021-12-13T18:49:24Z</dcterms:created>
  <dcterms:modified xsi:type="dcterms:W3CDTF">2021-12-13T18:49:24Z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