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12" d="100"/>
          <a:sy n="112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18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49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4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51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33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0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2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84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61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41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F6B-00FF-4F12-A4EC-51079F0F06DC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11A-FB4E-445C-A377-99C7A75F3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68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DF6B-00FF-4F12-A4EC-51079F0F06DC}" type="datetimeFigureOut">
              <a:rPr lang="es-MX" smtClean="0"/>
              <a:t>16/11/21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E11A-FB4E-445C-A377-99C7A75F3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530833" y="1163850"/>
            <a:ext cx="10553018" cy="3480095"/>
            <a:chOff x="530833" y="1163850"/>
            <a:chExt cx="10553018" cy="3480095"/>
          </a:xfrm>
        </p:grpSpPr>
        <p:sp>
          <p:nvSpPr>
            <p:cNvPr id="2" name="CuadroTexto 1"/>
            <p:cNvSpPr txBox="1"/>
            <p:nvPr/>
          </p:nvSpPr>
          <p:spPr>
            <a:xfrm>
              <a:off x="4572000" y="1163850"/>
              <a:ext cx="2910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OTORGAN EL PRESENTE</a:t>
              </a: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729247" y="1650370"/>
              <a:ext cx="43494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200" dirty="0"/>
                <a:t>Reconocimiento y agradecimiento a: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112722" y="2167667"/>
              <a:ext cx="58288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MX"/>
              </a:defPPr>
              <a:lvl1pPr>
                <a:defRPr sz="2700" b="1">
                  <a:solidFill>
                    <a:srgbClr val="7B0C00"/>
                  </a:solidFill>
                </a:defRPr>
              </a:lvl1pPr>
            </a:lstStyle>
            <a:p>
              <a:r>
                <a:rPr lang="es-MX" sz="3200" dirty="0"/>
                <a:t>NORMA PATRICIA MOTA GARCÍA 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63956" y="2882787"/>
              <a:ext cx="6480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/>
                <a:t>Por su valiosa participación en el Congreso Internacional </a:t>
              </a:r>
              <a:r>
                <a:rPr lang="es-MX" sz="1600" dirty="0" err="1"/>
                <a:t>CIMPS</a:t>
              </a:r>
              <a:r>
                <a:rPr lang="es-MX" sz="1600" dirty="0"/>
                <a:t> 2021 como: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30833" y="3228173"/>
              <a:ext cx="105530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MX"/>
              </a:defPPr>
              <a:lvl1pPr algn="ctr">
                <a:defRPr sz="2700" b="1">
                  <a:solidFill>
                    <a:srgbClr val="7B0C00"/>
                  </a:solidFill>
                </a:defRPr>
              </a:lvl1pPr>
            </a:lstStyle>
            <a:p>
              <a:r>
                <a:rPr lang="es-MX" sz="4400" dirty="0"/>
                <a:t>ASISTENTE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633563" y="3997614"/>
              <a:ext cx="6540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err="1"/>
                <a:t>CIMPS</a:t>
              </a:r>
              <a:r>
                <a:rPr lang="es-MX" dirty="0"/>
                <a:t> se llevó a cabo en la Universidad Tecnológica de Torreón, Coahuila, México del 20 al 22 de octubre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012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633563" y="1091553"/>
            <a:ext cx="6540829" cy="3552392"/>
            <a:chOff x="2633563" y="1091553"/>
            <a:chExt cx="6540829" cy="3552392"/>
          </a:xfrm>
        </p:grpSpPr>
        <p:sp>
          <p:nvSpPr>
            <p:cNvPr id="2" name="CuadroTexto 1"/>
            <p:cNvSpPr txBox="1"/>
            <p:nvPr/>
          </p:nvSpPr>
          <p:spPr>
            <a:xfrm>
              <a:off x="4366697" y="1091553"/>
              <a:ext cx="29102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OTORGAN EL PRESENTE</a:t>
              </a: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647109" y="1533585"/>
              <a:ext cx="43494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200" dirty="0"/>
                <a:t>Reconocimiento y agradecimiento a: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800725" y="2487692"/>
              <a:ext cx="63432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Por su valiosa participación como </a:t>
              </a:r>
              <a:r>
                <a:rPr lang="es-MX" sz="1600" b="1" dirty="0"/>
                <a:t>Asistente</a:t>
              </a:r>
              <a:r>
                <a:rPr lang="es-MX" sz="1600" dirty="0"/>
                <a:t> en el Congreso Internacional CIMPS 2021 en el </a:t>
              </a:r>
              <a:r>
                <a:rPr lang="es-MX" sz="1600" b="1" dirty="0"/>
                <a:t>taller</a:t>
              </a:r>
              <a:r>
                <a:rPr lang="es-MX" sz="1600" dirty="0"/>
                <a:t>: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633563" y="3997614"/>
              <a:ext cx="6540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err="1"/>
                <a:t>CIMPS</a:t>
              </a:r>
              <a:r>
                <a:rPr lang="es-MX" dirty="0"/>
                <a:t> se llevó a cabo en la Universidad Tecnológica de Torreón, Coahuila, México del 20 al 22 de octubre 2021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4267E5-32A4-2848-97AD-578AFFFF604A}"/>
              </a:ext>
            </a:extLst>
          </p:cNvPr>
          <p:cNvSpPr txBox="1"/>
          <p:nvPr/>
        </p:nvSpPr>
        <p:spPr>
          <a:xfrm>
            <a:off x="3376650" y="1908979"/>
            <a:ext cx="48903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>
              <a:defRPr sz="3000" b="1">
                <a:solidFill>
                  <a:srgbClr val="7B0C00"/>
                </a:solidFill>
              </a:defRPr>
            </a:lvl1pPr>
          </a:lstStyle>
          <a:p>
            <a:r>
              <a:rPr lang="es-MX" sz="2700" dirty="0"/>
              <a:t>Vannesa Maribel Morales Ibarra.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5F1B2BD-7B3C-9F49-A257-9C86D27AFE29}"/>
              </a:ext>
            </a:extLst>
          </p:cNvPr>
          <p:cNvSpPr txBox="1"/>
          <p:nvPr/>
        </p:nvSpPr>
        <p:spPr>
          <a:xfrm>
            <a:off x="2800725" y="3043507"/>
            <a:ext cx="6343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700" b="1" dirty="0">
                <a:solidFill>
                  <a:srgbClr val="7B0C00"/>
                </a:solidFill>
              </a:rPr>
              <a:t>Plataforma HUB Data Lake para procesos DataSecOps y DevSecOps Empresariales.</a:t>
            </a:r>
          </a:p>
        </p:txBody>
      </p:sp>
    </p:spTree>
    <p:extLst>
      <p:ext uri="{BB962C8B-B14F-4D97-AF65-F5344CB8AC3E}">
        <p14:creationId xmlns:p14="http://schemas.microsoft.com/office/powerpoint/2010/main" val="319193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109</Words>
  <Application>Microsoft Macintosh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Historic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Microsoft Office User</cp:lastModifiedBy>
  <cp:revision>5</cp:revision>
  <dcterms:created xsi:type="dcterms:W3CDTF">2021-09-23T15:27:40Z</dcterms:created>
  <dcterms:modified xsi:type="dcterms:W3CDTF">2021-11-16T17:51:13Z</dcterms:modified>
</cp:coreProperties>
</file>