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/>
  <p:notesSz cx="10058400" cy="7772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s-MX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s-MX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s-MX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s-MX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s-MX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s-MX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s-MX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s-MX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20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s-MX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s-MX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s-MX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s-MX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lang="es-ES" sz="60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MX" sz="6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lang="es-MX" sz="2400" b="0" strike="noStrike" spc="-1">
              <a:latin typeface="Times New Roman" panose="020206030504050203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lang="es-MX" sz="2400" b="0" strike="noStrike" spc="-1">
              <a:latin typeface="Times New Roman" panose="020206030504050203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lang="es-MX" sz="2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9"/>
          <p:cNvGrpSpPr/>
          <p:nvPr/>
        </p:nvGrpSpPr>
        <p:grpSpPr>
          <a:xfrm>
            <a:off x="531000" y="1163880"/>
            <a:ext cx="10552680" cy="3472560"/>
            <a:chOff x="531000" y="1163880"/>
            <a:chExt cx="10552680" cy="3472560"/>
          </a:xfrm>
        </p:grpSpPr>
        <p:sp>
          <p:nvSpPr>
            <p:cNvPr id="41" name="CuadroTexto 1"/>
            <p:cNvSpPr/>
            <p:nvPr/>
          </p:nvSpPr>
          <p:spPr>
            <a:xfrm>
              <a:off x="4372920" y="1163880"/>
              <a:ext cx="3308400" cy="39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lang="es-MX" sz="2000" b="1" strike="noStrike" spc="-1">
                  <a:solidFill>
                    <a:srgbClr val="000000"/>
                  </a:solidFill>
                  <a:latin typeface="Segoe UI Historic"/>
                  <a:ea typeface="Segoe UI Historic"/>
                </a:rPr>
                <a:t>OTORGAN EL PRESENTE</a:t>
              </a:r>
              <a:endParaRPr lang="es-MX" sz="2000" b="0" strike="noStrike" spc="-1">
                <a:latin typeface="Arial" panose="020B0604020202090204"/>
              </a:endParaRPr>
            </a:p>
          </p:txBody>
        </p:sp>
        <p:sp>
          <p:nvSpPr>
            <p:cNvPr id="42" name="CuadroTexto 3"/>
            <p:cNvSpPr/>
            <p:nvPr/>
          </p:nvSpPr>
          <p:spPr>
            <a:xfrm>
              <a:off x="3753360" y="1650240"/>
              <a:ext cx="4300560" cy="425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lang="es-MX" sz="2200" b="0" strike="noStrike" spc="-1">
                  <a:solidFill>
                    <a:srgbClr val="000000"/>
                  </a:solidFill>
                  <a:latin typeface="Calibri" panose="020F0502020204030204"/>
                </a:rPr>
                <a:t>Reconocimiento y agradecimiento a:</a:t>
              </a:r>
              <a:endParaRPr lang="es-MX" sz="2200" b="0" strike="noStrike" spc="-1">
                <a:latin typeface="Arial" panose="020B0604020202090204"/>
              </a:endParaRPr>
            </a:p>
          </p:txBody>
        </p:sp>
        <p:sp>
          <p:nvSpPr>
            <p:cNvPr id="43" name="CuadroTexto 4"/>
            <p:cNvSpPr/>
            <p:nvPr/>
          </p:nvSpPr>
          <p:spPr>
            <a:xfrm>
              <a:off x="3140280" y="2167560"/>
              <a:ext cx="5772600" cy="577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lang="es-MX" sz="3200" b="1" strike="noStrike" spc="-1">
                  <a:solidFill>
                    <a:srgbClr val="7B0C00"/>
                  </a:solidFill>
                  <a:latin typeface="Calibri" panose="020F0502020204030204"/>
                </a:rPr>
                <a:t>NORMA PATRICIA MOTA GARCÍA </a:t>
              </a:r>
              <a:endParaRPr lang="es-MX" sz="3200" b="0" strike="noStrike" spc="-1">
                <a:latin typeface="Arial" panose="020B0604020202090204"/>
              </a:endParaRPr>
            </a:p>
          </p:txBody>
        </p:sp>
        <p:sp>
          <p:nvSpPr>
            <p:cNvPr id="44" name="CuadroTexto 5"/>
            <p:cNvSpPr/>
            <p:nvPr/>
          </p:nvSpPr>
          <p:spPr>
            <a:xfrm>
              <a:off x="2701080" y="2739370"/>
              <a:ext cx="640512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lang="es-MX" sz="1600" b="0" strike="noStrike" spc="-1">
                  <a:solidFill>
                    <a:srgbClr val="000000"/>
                  </a:solidFill>
                  <a:latin typeface="Calibri" panose="020F0502020204030204"/>
                </a:rPr>
                <a:t>Por su valiosa participación en el Congreso Internacional CIMPS 2021 como:</a:t>
              </a:r>
              <a:endParaRPr lang="es-MX" sz="1600" b="0" strike="noStrike" spc="-1">
                <a:latin typeface="Arial" panose="020B0604020202090204"/>
              </a:endParaRPr>
            </a:p>
          </p:txBody>
        </p:sp>
        <p:sp>
          <p:nvSpPr>
            <p:cNvPr id="45" name="CuadroTexto 7"/>
            <p:cNvSpPr/>
            <p:nvPr/>
          </p:nvSpPr>
          <p:spPr>
            <a:xfrm>
              <a:off x="531000" y="3156365"/>
              <a:ext cx="10552680" cy="76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lang="es-MX" sz="4400" b="1" strike="noStrike" spc="-1">
                  <a:solidFill>
                    <a:srgbClr val="7B0C00"/>
                  </a:solidFill>
                  <a:latin typeface="Calibri" panose="020F0502020204030204"/>
                </a:rPr>
                <a:t>ASISTENTE</a:t>
              </a:r>
              <a:endParaRPr lang="es-MX" sz="4400" b="0" strike="noStrike" spc="-1">
                <a:latin typeface="Arial" panose="020B0604020202090204"/>
              </a:endParaRPr>
            </a:p>
          </p:txBody>
        </p:sp>
        <p:sp>
          <p:nvSpPr>
            <p:cNvPr id="46" name="CuadroTexto 8"/>
            <p:cNvSpPr/>
            <p:nvPr/>
          </p:nvSpPr>
          <p:spPr>
            <a:xfrm>
              <a:off x="2633400" y="3997440"/>
              <a:ext cx="654048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lang="es-MX" sz="1800" b="0" strike="noStrike" spc="-1">
                  <a:solidFill>
                    <a:srgbClr val="000000"/>
                  </a:solidFill>
                  <a:latin typeface="Calibri" panose="020F0502020204030204"/>
                </a:rPr>
                <a:t>CIMPS se llevó a cabo en la Universidad Tecnológica de Torreón, Coahuila, México del 20 al 22 de octubre 2021</a:t>
              </a:r>
              <a:endParaRPr lang="es-MX" sz="1800" b="0" strike="noStrike" spc="-1">
                <a:latin typeface="Arial" panose="020B060402020209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272</Words>
  <Application>WPS Presentation</Application>
  <PresentationFormat/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Helvetica Neue</vt:lpstr>
      <vt:lpstr>Calibri</vt:lpstr>
      <vt:lpstr>Times New Roman</vt:lpstr>
      <vt:lpstr>Arial</vt:lpstr>
      <vt:lpstr>Segoe UI Historic</vt:lpstr>
      <vt:lpstr>Thonburi</vt:lpstr>
      <vt:lpstr>微软雅黑</vt:lpstr>
      <vt:lpstr>汉仪旗黑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master</cp:lastModifiedBy>
  <cp:revision>11</cp:revision>
  <dcterms:created xsi:type="dcterms:W3CDTF">2021-12-28T22:18:42Z</dcterms:created>
  <dcterms:modified xsi:type="dcterms:W3CDTF">2021-12-28T22:18:42Z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  <property fmtid="{D5CDD505-2E9C-101B-9397-08002B2CF9AE}" pid="3" name="PresentationFormat">
    <vt:lpwstr>Presentación en pantalla (4:3)</vt:lpwstr>
  </property>
  <property fmtid="{D5CDD505-2E9C-101B-9397-08002B2CF9AE}" pid="4" name="Slides">
    <vt:r8>1</vt:r8>
  </property>
</Properties>
</file>