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/>
    <p:restoredTop sz="95958"/>
  </p:normalViewPr>
  <p:slideViewPr>
    <p:cSldViewPr snapToGrid="0" snapToObjects="1">
      <p:cViewPr varScale="1">
        <p:scale>
          <a:sx n="111" d="100"/>
          <a:sy n="111" d="100"/>
        </p:scale>
        <p:origin x="1264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71F6-2197-E54C-9D35-20482CA2709B}" type="datetimeFigureOut">
              <a:rPr lang="es-MX" smtClean="0"/>
              <a:t>31/08/20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5D085-7D5A-2F49-B2E2-F539BE9B64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28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71F6-2197-E54C-9D35-20482CA2709B}" type="datetimeFigureOut">
              <a:rPr lang="es-MX" smtClean="0"/>
              <a:t>31/08/20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5D085-7D5A-2F49-B2E2-F539BE9B64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331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71F6-2197-E54C-9D35-20482CA2709B}" type="datetimeFigureOut">
              <a:rPr lang="es-MX" smtClean="0"/>
              <a:t>31/08/20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5D085-7D5A-2F49-B2E2-F539BE9B64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726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71F6-2197-E54C-9D35-20482CA2709B}" type="datetimeFigureOut">
              <a:rPr lang="es-MX" smtClean="0"/>
              <a:t>31/08/20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5D085-7D5A-2F49-B2E2-F539BE9B64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138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71F6-2197-E54C-9D35-20482CA2709B}" type="datetimeFigureOut">
              <a:rPr lang="es-MX" smtClean="0"/>
              <a:t>31/08/20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5D085-7D5A-2F49-B2E2-F539BE9B64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269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71F6-2197-E54C-9D35-20482CA2709B}" type="datetimeFigureOut">
              <a:rPr lang="es-MX" smtClean="0"/>
              <a:t>31/08/20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5D085-7D5A-2F49-B2E2-F539BE9B64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906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71F6-2197-E54C-9D35-20482CA2709B}" type="datetimeFigureOut">
              <a:rPr lang="es-MX" smtClean="0"/>
              <a:t>31/08/20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5D085-7D5A-2F49-B2E2-F539BE9B64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222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71F6-2197-E54C-9D35-20482CA2709B}" type="datetimeFigureOut">
              <a:rPr lang="es-MX" smtClean="0"/>
              <a:t>31/08/20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5D085-7D5A-2F49-B2E2-F539BE9B64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7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71F6-2197-E54C-9D35-20482CA2709B}" type="datetimeFigureOut">
              <a:rPr lang="es-MX" smtClean="0"/>
              <a:t>31/08/20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5D085-7D5A-2F49-B2E2-F539BE9B64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385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71F6-2197-E54C-9D35-20482CA2709B}" type="datetimeFigureOut">
              <a:rPr lang="es-MX" smtClean="0"/>
              <a:t>31/08/20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5D085-7D5A-2F49-B2E2-F539BE9B64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05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71F6-2197-E54C-9D35-20482CA2709B}" type="datetimeFigureOut">
              <a:rPr lang="es-MX" smtClean="0"/>
              <a:t>31/08/20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5D085-7D5A-2F49-B2E2-F539BE9B64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219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871F6-2197-E54C-9D35-20482CA2709B}" type="datetimeFigureOut">
              <a:rPr lang="es-MX" smtClean="0"/>
              <a:t>31/08/20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5D085-7D5A-2F49-B2E2-F539BE9B64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401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6478840-F339-A44F-BC57-E47EA41F42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13958" y="-150471"/>
            <a:ext cx="9204255" cy="711237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244B54C-2C95-EC46-87A5-D7F590E307DF}"/>
              </a:ext>
            </a:extLst>
          </p:cNvPr>
          <p:cNvSpPr txBox="1"/>
          <p:nvPr/>
        </p:nvSpPr>
        <p:spPr>
          <a:xfrm>
            <a:off x="0" y="2495221"/>
            <a:ext cx="91902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500" b="1" dirty="0">
                <a:solidFill>
                  <a:srgbClr val="FFBF00"/>
                </a:solidFill>
                <a:latin typeface="Helvetica" pitchFamily="2" charset="0"/>
              </a:rPr>
              <a:t>Nombre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CEC9EE3-9A29-CF45-AA9C-48B4EB1BE895}"/>
              </a:ext>
            </a:extLst>
          </p:cNvPr>
          <p:cNvSpPr txBox="1"/>
          <p:nvPr/>
        </p:nvSpPr>
        <p:spPr>
          <a:xfrm>
            <a:off x="3342495" y="448435"/>
            <a:ext cx="5382228" cy="89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s-MX" sz="1850" dirty="0">
                <a:solidFill>
                  <a:schemeClr val="bg1"/>
                </a:solidFill>
                <a:latin typeface="Gobold Uplow" panose="02000500000000000000" pitchFamily="2" charset="77"/>
              </a:rPr>
              <a:t>El Centro de Investigación en Matemáticas A.C.</a:t>
            </a:r>
          </a:p>
          <a:p>
            <a:pPr algn="r">
              <a:lnSpc>
                <a:spcPct val="150000"/>
              </a:lnSpc>
            </a:pPr>
            <a:r>
              <a:rPr lang="es-MX" sz="1850" dirty="0">
                <a:solidFill>
                  <a:schemeClr val="bg1"/>
                </a:solidFill>
                <a:latin typeface="Gobold Uplow" panose="02000500000000000000" pitchFamily="2" charset="77"/>
              </a:rPr>
              <a:t>&amp; la Facultad de Informática Mazatlán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27E4893-4A9A-5747-823D-4C8F80B07332}"/>
              </a:ext>
            </a:extLst>
          </p:cNvPr>
          <p:cNvSpPr txBox="1"/>
          <p:nvPr/>
        </p:nvSpPr>
        <p:spPr>
          <a:xfrm>
            <a:off x="5506960" y="1373034"/>
            <a:ext cx="3217763" cy="405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s-MX" sz="1500" dirty="0">
                <a:solidFill>
                  <a:schemeClr val="bg1"/>
                </a:solidFill>
                <a:latin typeface="Helvetica" pitchFamily="2" charset="0"/>
              </a:rPr>
              <a:t>In recognition and appreciation to: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04FF621-D61C-954C-96E5-11EC85D1617D}"/>
              </a:ext>
            </a:extLst>
          </p:cNvPr>
          <p:cNvSpPr txBox="1"/>
          <p:nvPr/>
        </p:nvSpPr>
        <p:spPr>
          <a:xfrm>
            <a:off x="0" y="3052823"/>
            <a:ext cx="9144000" cy="121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500" dirty="0">
                <a:solidFill>
                  <a:schemeClr val="bg1"/>
                </a:solidFill>
                <a:latin typeface="Helvetica" pitchFamily="2" charset="0"/>
              </a:rPr>
              <a:t>As a member of our International Scientific Committee</a:t>
            </a:r>
          </a:p>
          <a:p>
            <a:pPr algn="ctr">
              <a:lnSpc>
                <a:spcPct val="150000"/>
              </a:lnSpc>
            </a:pPr>
            <a:r>
              <a:rPr lang="es-MX" sz="2000" dirty="0">
                <a:solidFill>
                  <a:schemeClr val="bg1"/>
                </a:solidFill>
                <a:latin typeface="Helvetica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s-MX" sz="1500" dirty="0">
                <a:solidFill>
                  <a:schemeClr val="bg1"/>
                </a:solidFill>
                <a:latin typeface="Helvetica" pitchFamily="2" charset="0"/>
              </a:rPr>
              <a:t>CIMPS was held at the Faculty of Informatics of Mazatlán, Sinaloa, México, October 21st-23rd,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7847F01-840C-454D-ADD4-D5560E88548D}"/>
              </a:ext>
            </a:extLst>
          </p:cNvPr>
          <p:cNvSpPr txBox="1"/>
          <p:nvPr/>
        </p:nvSpPr>
        <p:spPr>
          <a:xfrm>
            <a:off x="572947" y="3439615"/>
            <a:ext cx="7998106" cy="48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95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latin typeface="Gobold Uplow" panose="02000500000000000000" pitchFamily="2" charset="77"/>
              </a:rPr>
              <a:t>9th International Congress on Software Improvement (CIMPS 2020)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6606AF1-0CAD-624F-982B-3C3006A248F6}"/>
              </a:ext>
            </a:extLst>
          </p:cNvPr>
          <p:cNvSpPr txBox="1"/>
          <p:nvPr/>
        </p:nvSpPr>
        <p:spPr>
          <a:xfrm>
            <a:off x="0" y="5173768"/>
            <a:ext cx="45720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b="1" dirty="0">
                <a:solidFill>
                  <a:schemeClr val="bg1"/>
                </a:solidFill>
                <a:latin typeface="Helvetica" pitchFamily="2" charset="0"/>
              </a:rPr>
              <a:t>M. C. Rogelio Estrada Lizarraga</a:t>
            </a:r>
          </a:p>
          <a:p>
            <a:pPr algn="ctr"/>
            <a:r>
              <a:rPr lang="es-MX" sz="1300" dirty="0">
                <a:solidFill>
                  <a:schemeClr val="bg1"/>
                </a:solidFill>
                <a:latin typeface="Helvetica" pitchFamily="2" charset="0"/>
              </a:rPr>
              <a:t>Director of the Faculty of Informatics</a:t>
            </a:r>
          </a:p>
          <a:p>
            <a:pPr algn="ctr"/>
            <a:r>
              <a:rPr lang="es-MX" sz="1300" dirty="0">
                <a:solidFill>
                  <a:schemeClr val="bg1"/>
                </a:solidFill>
                <a:latin typeface="Helvetica" pitchFamily="2" charset="0"/>
              </a:rPr>
              <a:t>Mazatlán, Sinaloa, México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3EE4469-9C74-0443-BCD9-0BA1E7AA47F2}"/>
              </a:ext>
            </a:extLst>
          </p:cNvPr>
          <p:cNvSpPr txBox="1"/>
          <p:nvPr/>
        </p:nvSpPr>
        <p:spPr>
          <a:xfrm>
            <a:off x="4572000" y="5173768"/>
            <a:ext cx="457199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b="1" dirty="0">
                <a:solidFill>
                  <a:schemeClr val="bg1"/>
                </a:solidFill>
                <a:latin typeface="Helvetica" pitchFamily="2" charset="0"/>
              </a:rPr>
              <a:t>Dr. Jezreel Mejía Miranda</a:t>
            </a:r>
          </a:p>
          <a:p>
            <a:pPr algn="ctr"/>
            <a:r>
              <a:rPr lang="es-MX" sz="1300" dirty="0">
                <a:solidFill>
                  <a:schemeClr val="bg1"/>
                </a:solidFill>
                <a:latin typeface="Helvetica" pitchFamily="2" charset="0"/>
              </a:rPr>
              <a:t> CIMPS  Chair</a:t>
            </a:r>
          </a:p>
          <a:p>
            <a:pPr algn="ctr"/>
            <a:r>
              <a:rPr lang="es-MX" sz="1300" dirty="0">
                <a:solidFill>
                  <a:schemeClr val="bg1"/>
                </a:solidFill>
                <a:latin typeface="Helvetica" pitchFamily="2" charset="0"/>
              </a:rPr>
              <a:t>CIMAT A.C. Unidad Zacatecas, México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EDE5B2D-C058-E942-B1A7-B42794F81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807" y="4315662"/>
            <a:ext cx="1612900" cy="9271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F6481EF-1916-4D49-86B7-DC31E32C9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374" y="4148843"/>
            <a:ext cx="1441046" cy="126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848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95</Words>
  <Application>Microsoft Macintosh PowerPoint</Application>
  <PresentationFormat>Presentación en pantalla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Gobold Uplow</vt:lpstr>
      <vt:lpstr>Helvetica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10</cp:revision>
  <dcterms:created xsi:type="dcterms:W3CDTF">2020-08-18T03:49:19Z</dcterms:created>
  <dcterms:modified xsi:type="dcterms:W3CDTF">2020-09-01T02:44:38Z</dcterms:modified>
</cp:coreProperties>
</file>