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n 4" descr=""/>
          <p:cNvPicPr/>
          <p:nvPr/>
        </p:nvPicPr>
        <p:blipFill>
          <a:blip r:embed="rId1"/>
          <a:stretch/>
        </p:blipFill>
        <p:spPr>
          <a:xfrm>
            <a:off x="-14040" y="-150480"/>
            <a:ext cx="9203400" cy="7111800"/>
          </a:xfrm>
          <a:prstGeom prst="rect">
            <a:avLst/>
          </a:prstGeom>
          <a:ln>
            <a:noFill/>
          </a:ln>
        </p:spPr>
      </p:pic>
      <p:sp>
        <p:nvSpPr>
          <p:cNvPr id="38" name="CustomShape 1"/>
          <p:cNvSpPr/>
          <p:nvPr/>
        </p:nvSpPr>
        <p:spPr>
          <a:xfrm>
            <a:off x="0" y="2315160"/>
            <a:ext cx="918972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MX" sz="2500" spc="-1" strike="noStrike">
                <a:solidFill>
                  <a:srgbClr val="ffbf00"/>
                </a:solidFill>
                <a:latin typeface="Arial"/>
                <a:ea typeface="DejaVu Sans"/>
              </a:rPr>
              <a:t>Nombre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342600" y="448560"/>
            <a:ext cx="538164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50000"/>
              </a:lnSpc>
            </a:pPr>
            <a:r>
              <a:rPr b="0" lang="es-MX" sz="1850" spc="-1" strike="noStrike">
                <a:solidFill>
                  <a:srgbClr val="ffffff"/>
                </a:solidFill>
                <a:latin typeface="Arial"/>
                <a:ea typeface="DejaVu Sans"/>
              </a:rPr>
              <a:t>El Centro de Investigación en Matemáticas A.C.</a:t>
            </a:r>
            <a:endParaRPr b="0" lang="en-US" sz="185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es-MX" sz="1850" spc="-1" strike="noStrike">
                <a:solidFill>
                  <a:srgbClr val="ffffff"/>
                </a:solidFill>
                <a:latin typeface="Arial"/>
                <a:ea typeface="DejaVu Sans"/>
              </a:rPr>
              <a:t>&amp; la Facultad de Informática Mazatlán</a:t>
            </a:r>
            <a:endParaRPr b="0" lang="en-US" sz="185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5506920" y="1373040"/>
            <a:ext cx="321696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50000"/>
              </a:lnSpc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  <a:ea typeface="DejaVu Sans"/>
              </a:rPr>
              <a:t>In recognition and appreciation to: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0" y="2836800"/>
            <a:ext cx="9143280" cy="4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  <a:ea typeface="DejaVu Sans"/>
              </a:rPr>
              <a:t>As a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0" y="5173920"/>
            <a:ext cx="457128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MX" sz="1300" spc="-1" strike="noStrike">
                <a:solidFill>
                  <a:srgbClr val="ffffff"/>
                </a:solidFill>
                <a:latin typeface="Arial"/>
                <a:ea typeface="DejaVu Sans"/>
              </a:rPr>
              <a:t>M. C. Rogelio Estrada Lizarraga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300" spc="-1" strike="noStrike">
                <a:solidFill>
                  <a:srgbClr val="ffffff"/>
                </a:solidFill>
                <a:latin typeface="Arial"/>
                <a:ea typeface="DejaVu Sans"/>
              </a:rPr>
              <a:t>Director of the Faculty of Informatics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300" spc="-1" strike="noStrike">
                <a:solidFill>
                  <a:srgbClr val="ffffff"/>
                </a:solidFill>
                <a:latin typeface="Arial"/>
                <a:ea typeface="DejaVu Sans"/>
              </a:rPr>
              <a:t>Mazatlán, Sinaloa, México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4572000" y="5173920"/>
            <a:ext cx="457128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MX" sz="1300" spc="-1" strike="noStrike">
                <a:solidFill>
                  <a:srgbClr val="ffffff"/>
                </a:solidFill>
                <a:latin typeface="Arial"/>
                <a:ea typeface="DejaVu Sans"/>
              </a:rPr>
              <a:t>Dr. Jezreel Mejía Miranda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3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s-MX" sz="1300" spc="-1" strike="noStrike">
                <a:solidFill>
                  <a:srgbClr val="ffffff"/>
                </a:solidFill>
                <a:latin typeface="Arial"/>
                <a:ea typeface="DejaVu Sans"/>
              </a:rPr>
              <a:t>CIMPS  Chair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300" spc="-1" strike="noStrike">
                <a:solidFill>
                  <a:srgbClr val="ffffff"/>
                </a:solidFill>
                <a:latin typeface="Arial"/>
                <a:ea typeface="DejaVu Sans"/>
              </a:rPr>
              <a:t>CIMAT A.C. Unidad Zacatecas, México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44" name="Imagen 2" descr=""/>
          <p:cNvPicPr/>
          <p:nvPr/>
        </p:nvPicPr>
        <p:blipFill>
          <a:blip r:embed="rId2"/>
          <a:stretch/>
        </p:blipFill>
        <p:spPr>
          <a:xfrm>
            <a:off x="1635840" y="4315680"/>
            <a:ext cx="1612080" cy="926280"/>
          </a:xfrm>
          <a:prstGeom prst="rect">
            <a:avLst/>
          </a:prstGeom>
          <a:ln>
            <a:noFill/>
          </a:ln>
        </p:spPr>
      </p:pic>
      <p:pic>
        <p:nvPicPr>
          <p:cNvPr id="45" name="Imagen 12" descr=""/>
          <p:cNvPicPr/>
          <p:nvPr/>
        </p:nvPicPr>
        <p:blipFill>
          <a:blip r:embed="rId3"/>
          <a:stretch/>
        </p:blipFill>
        <p:spPr>
          <a:xfrm>
            <a:off x="6140520" y="4149000"/>
            <a:ext cx="1440360" cy="1262520"/>
          </a:xfrm>
          <a:prstGeom prst="rect">
            <a:avLst/>
          </a:prstGeom>
          <a:ln>
            <a:noFill/>
          </a:ln>
        </p:spPr>
      </p:pic>
      <p:sp>
        <p:nvSpPr>
          <p:cNvPr id="46" name="CustomShape 7"/>
          <p:cNvSpPr/>
          <p:nvPr/>
        </p:nvSpPr>
        <p:spPr>
          <a:xfrm>
            <a:off x="573120" y="3259440"/>
            <a:ext cx="7997400" cy="53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es-MX" sz="1950" spc="-1" strike="noStrike">
                <a:solidFill>
                  <a:srgbClr val="c00000"/>
                </a:solidFill>
                <a:latin typeface="Gobold"/>
                <a:ea typeface="DejaVu Sans"/>
              </a:rPr>
              <a:t>9th International Conference on Software Improvement (CIMPS 2020)</a:t>
            </a:r>
            <a:endParaRPr b="0" lang="en-US" sz="1950" spc="-1" strike="noStrike">
              <a:latin typeface="Arial"/>
            </a:endParaRPr>
          </a:p>
        </p:txBody>
      </p:sp>
      <p:sp>
        <p:nvSpPr>
          <p:cNvPr id="47" name="CustomShape 8"/>
          <p:cNvSpPr/>
          <p:nvPr/>
        </p:nvSpPr>
        <p:spPr>
          <a:xfrm>
            <a:off x="573120" y="3269880"/>
            <a:ext cx="799740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es-MX" sz="1900" spc="-1" strike="noStrike">
                <a:solidFill>
                  <a:srgbClr val="ffffff"/>
                </a:solidFill>
                <a:latin typeface="Gobold Hollow"/>
                <a:ea typeface="DejaVu Sans"/>
              </a:rPr>
              <a:t>9th International Conference on Software Improvement (CIMPS 2020)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447840" y="3941280"/>
            <a:ext cx="8260560" cy="2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CIMPS was held at the Faculty of Informatics of Mazatlán, Sinaloa, México, October 21st-23rd, 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Application>LibreOffice/6.4.6.2$Linux_X86_64 LibreOffice_project/40$Build-2</Application>
  <Words>95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2020-08-18T03:49:19Z</dcterms:created>
  <dc:creator>Microsoft Office User</dc:creator>
  <dc:description/>
  <dc:language>en-US</dc:language>
  <cp:lastModifiedBy/>
  <dcterms:modified xsi:type="dcterms:W3CDTF">2020-11-09T18:17:04Z</dcterms:modified>
  <cp:revision>12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