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4" descr=""/>
          <p:cNvPicPr/>
          <p:nvPr/>
        </p:nvPicPr>
        <p:blipFill>
          <a:blip r:embed="rId1"/>
          <a:stretch/>
        </p:blipFill>
        <p:spPr>
          <a:xfrm>
            <a:off x="0" y="-150480"/>
            <a:ext cx="9200880" cy="71092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13680" y="2119680"/>
            <a:ext cx="9187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2000" spc="-1" strike="noStrike">
                <a:solidFill>
                  <a:srgbClr val="ffbf00"/>
                </a:solidFill>
                <a:latin typeface="Arial"/>
                <a:ea typeface="DejaVu Sans"/>
              </a:rPr>
              <a:t>Nombre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3342600" y="448560"/>
            <a:ext cx="53791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  <a:tabLst>
                <a:tab algn="l" pos="408240"/>
              </a:tabLst>
            </a:pPr>
            <a:r>
              <a:rPr b="0" lang="es-MX" sz="1600" spc="-1" strike="noStrike">
                <a:solidFill>
                  <a:srgbClr val="ffffff"/>
                </a:solidFill>
                <a:latin typeface="Gobold Uplow"/>
                <a:ea typeface="DejaVu Sans"/>
              </a:rPr>
              <a:t>El Centro de Investigación en Matemáticas A.C.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tabLst>
                <a:tab algn="l" pos="408240"/>
              </a:tabLst>
            </a:pPr>
            <a:r>
              <a:rPr b="0" lang="es-MX" sz="1600" spc="-1" strike="noStrike">
                <a:solidFill>
                  <a:srgbClr val="ffffff"/>
                </a:solidFill>
                <a:latin typeface="Gobold Uplow"/>
                <a:ea typeface="DejaVu Sans"/>
              </a:rPr>
              <a:t>&amp; la Facultad de Informática Mazatlán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5506920" y="1373040"/>
            <a:ext cx="321444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  <a:tabLst>
                <a:tab algn="l" pos="408240"/>
              </a:tabLst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 recognition and appreciation to: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46440" y="2633760"/>
            <a:ext cx="914076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  <a:tabLst>
                <a:tab algn="l" pos="408240"/>
              </a:tabLst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As a member of our International Scientific Committee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0" y="5173920"/>
            <a:ext cx="456876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M. C. Rogelio Estrada Lizarraga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Director of the Faculty of Informatics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Mazatlán, Sinaloa, México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572000" y="5173920"/>
            <a:ext cx="456876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Dr. Jezreel Mejía Miranda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CIMPS  Chair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CIMAT A.C. Unidad Zacatecas, México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3" name="Imagen 2" descr=""/>
          <p:cNvPicPr/>
          <p:nvPr/>
        </p:nvPicPr>
        <p:blipFill>
          <a:blip r:embed="rId2"/>
          <a:stretch/>
        </p:blipFill>
        <p:spPr>
          <a:xfrm>
            <a:off x="1635840" y="4315680"/>
            <a:ext cx="1609560" cy="923760"/>
          </a:xfrm>
          <a:prstGeom prst="rect">
            <a:avLst/>
          </a:prstGeom>
          <a:ln>
            <a:noFill/>
          </a:ln>
        </p:spPr>
      </p:pic>
      <p:pic>
        <p:nvPicPr>
          <p:cNvPr id="44" name="Imagen 12" descr=""/>
          <p:cNvPicPr/>
          <p:nvPr/>
        </p:nvPicPr>
        <p:blipFill>
          <a:blip r:embed="rId3"/>
          <a:stretch/>
        </p:blipFill>
        <p:spPr>
          <a:xfrm>
            <a:off x="6140520" y="4149000"/>
            <a:ext cx="1437840" cy="1260000"/>
          </a:xfrm>
          <a:prstGeom prst="rect">
            <a:avLst/>
          </a:prstGeom>
          <a:ln>
            <a:noFill/>
          </a:ln>
        </p:spPr>
      </p:pic>
      <p:sp>
        <p:nvSpPr>
          <p:cNvPr id="45" name="CustomShape 7"/>
          <p:cNvSpPr/>
          <p:nvPr/>
        </p:nvSpPr>
        <p:spPr>
          <a:xfrm>
            <a:off x="2788920" y="2538720"/>
            <a:ext cx="3597480" cy="17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13680" y="3232440"/>
            <a:ext cx="9187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2000" spc="-1" strike="noStrike">
                <a:solidFill>
                  <a:srgbClr val="ffbf00"/>
                </a:solidFill>
                <a:latin typeface="Arial"/>
                <a:ea typeface="DejaVu Sans"/>
              </a:rPr>
              <a:t>Expo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17320" y="3933720"/>
            <a:ext cx="826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CIMPS was held at the Faculty of Informatics of Mazatlán, Sinaloa, México, October 21st-23rd,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Application>LibreOffice/6.4.6.2$Linux_X86_64 LibreOffice_project/40$Build-2</Application>
  <Words>95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2020-08-18T03:49:19Z</dcterms:created>
  <dc:creator>Microsoft Office User</dc:creator>
  <dc:description/>
  <dc:language>en-US</dc:language>
  <cp:lastModifiedBy/>
  <dcterms:modified xsi:type="dcterms:W3CDTF">2020-11-09T22:45:44Z</dcterms:modified>
  <cp:revision>24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