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12" d="100"/>
          <a:sy n="112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530833" y="1163850"/>
            <a:ext cx="10553018" cy="3480095"/>
            <a:chOff x="530833" y="1163850"/>
            <a:chExt cx="10553018" cy="3480095"/>
          </a:xfrm>
        </p:grpSpPr>
        <p:sp>
          <p:nvSpPr>
            <p:cNvPr id="2" name="CuadroTexto 1"/>
            <p:cNvSpPr txBox="1"/>
            <p:nvPr/>
          </p:nvSpPr>
          <p:spPr>
            <a:xfrm>
              <a:off x="4572000" y="1163850"/>
              <a:ext cx="2910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OTORGAN EL PRESENTE</a:t>
              </a:r>
              <a:endParaRPr lang="es-MX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729247" y="1650370"/>
              <a:ext cx="43494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200" dirty="0"/>
                <a:t>Reconocimiento y agradecimiento a:</a:t>
              </a:r>
              <a:endParaRPr lang="es-MX" sz="2200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112722" y="2167667"/>
              <a:ext cx="58288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MX"/>
              </a:defPPr>
              <a:lvl1pPr>
                <a:defRPr sz="2700" b="1">
                  <a:solidFill>
                    <a:srgbClr val="7B0C00"/>
                  </a:solidFill>
                </a:defRPr>
              </a:lvl1pPr>
            </a:lstStyle>
            <a:p>
              <a:r>
                <a:rPr b="1" sz="2700">
                  <a:solidFill>
                    <a:srgbClr val="880000"/>
                  </a:solidFill>
                  <a:latin typeface="Calibri"/>
                </a:rPr>
                <a:t>MIGUEL HIDALGO REYES</a:t>
              </a:r>
              <a:endParaRPr lang="es-MX" sz="32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63956" y="2882787"/>
              <a:ext cx="6480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b="0" sz="1600">
                  <a:solidFill>
                    <a:srgbClr val="000000"/>
                  </a:solidFill>
                  <a:latin typeface="Calibri (Body)"/>
                </a:rPr>
                <a:t>Por su valiosa participación como</a:t>
              </a:r>
              <a:r>
                <a:rPr b="1" sz="1600">
                  <a:solidFill>
                    <a:srgbClr val="000000"/>
                  </a:solidFill>
                  <a:latin typeface="Calibri (Body)"/>
                </a:rPr>
                <a:t/>
              </a:r>
              <a:r>
                <a:rPr b="0" sz="1600">
                  <a:solidFill>
                    <a:srgbClr val="000000"/>
                  </a:solidFill>
                  <a:latin typeface="Calibri (Body)"/>
                </a:rPr>
                <a:t/>
              </a:r>
              <a:r>
                <a:rPr b="0" sz="1600">
                  <a:solidFill>
                    <a:srgbClr val="000000"/>
                  </a:solidFill>
                  <a:latin typeface="Calibri (Body)"/>
                </a:rPr>
                <a:t/>
              </a:r>
              <a:r>
                <a:rPr b="1" sz="1600">
                  <a:solidFill>
                    <a:srgbClr val="000000"/>
                  </a:solidFill>
                  <a:latin typeface="Calibri (Body)"/>
                </a:rPr>
                <a:t/>
              </a:r>
              <a:endParaRPr lang="es-MX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30833" y="3228173"/>
              <a:ext cx="105530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MX"/>
              </a:defPPr>
              <a:lvl1pPr algn="ctr">
                <a:defRPr sz="2700" b="1">
                  <a:solidFill>
                    <a:srgbClr val="7B0C00"/>
                  </a:solidFill>
                </a:defRPr>
              </a:lvl1pPr>
            </a:lstStyle>
            <a:p>
              <a:r>
                <a:rPr b="1" sz="2700">
                  <a:solidFill>
                    <a:srgbClr val="880000"/>
                  </a:solidFill>
                  <a:latin typeface="Calibri"/>
                </a:rPr>
                <a:t>ASISTENTE</a:t>
              </a:r>
              <a:endParaRPr lang="es-MX" sz="44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633563" y="3997614"/>
              <a:ext cx="6540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err="1"/>
                <a:t>CIMPS</a:t>
              </a:r>
              <a:r>
                <a:rPr lang="es-MX" dirty="0"/>
                <a:t> se llevó a cabo en la Universidad Tecnológica de Torreón, Coahuila, México del 20 al 22 de octubre 2021</a:t>
              </a:r>
              <a:endParaRPr lang="es-MX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272</Words>
  <Application>WPS Presentation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Segoe UI Historic</vt:lpstr>
      <vt:lpstr>苹方-简</vt:lpstr>
      <vt:lpstr>微软雅黑</vt:lpstr>
      <vt:lpstr>汉仪旗黑</vt:lpstr>
      <vt:lpstr>Arial Unicode MS</vt:lpstr>
      <vt:lpstr>Calibri Light</vt:lpstr>
      <vt:lpstr>Helvetica Neue</vt:lpstr>
      <vt:lpstr>Calibri</vt:lpstr>
      <vt:lpstr>Tema de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master</cp:lastModifiedBy>
  <cp:revision>6</cp:revision>
  <dcterms:created xsi:type="dcterms:W3CDTF">2021-12-09T20:15:16Z</dcterms:created>
  <dcterms:modified xsi:type="dcterms:W3CDTF">2021-12-09T20:15:16Z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