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5230A5A-B17E-49BA-8E5A-7F0E50DECE1C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5768CAC-4857-4FF2-8093-AD8635399AA1}" type="slidenum">
              <a:rPr lang="vi-VN" smtClean="0"/>
              <a:t>‹#›</a:t>
            </a:fld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 IUH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3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1/6)</a:t>
            </a:r>
            <a:endParaRPr lang="vi-V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Sales_mobile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Sales_fashion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Sales_groceries</a:t>
            </a:r>
            <a:endParaRPr lang="vi-V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19256" cy="570392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Tổng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endParaRPr lang="vi-V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Viêc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, nan </a:t>
            </a:r>
            <a:r>
              <a:rPr lang="en-US" dirty="0" err="1" smtClean="0"/>
              <a:t>giải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Key value test  </a:t>
            </a:r>
            <a:r>
              <a:rPr lang="en-US" dirty="0" err="1" smtClean="0"/>
              <a:t>để</a:t>
            </a:r>
            <a:r>
              <a:rPr lang="en-US" dirty="0" smtClean="0"/>
              <a:t> “train”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m,b</a:t>
            </a:r>
            <a:r>
              <a:rPr lang="en-US" dirty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5689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429000"/>
            <a:ext cx="7408333" cy="2193693"/>
          </a:xfrm>
        </p:spPr>
        <p:txBody>
          <a:bodyPr>
            <a:normAutofit/>
          </a:bodyPr>
          <a:lstStyle/>
          <a:p>
            <a:r>
              <a:rPr lang="vi-VN" dirty="0" smtClean="0"/>
              <a:t>- Là thuật toán cơ bản trong Machine Learning</a:t>
            </a:r>
          </a:p>
          <a:p>
            <a:r>
              <a:rPr lang="vi-VN" dirty="0" smtClean="0"/>
              <a:t>- Dự đoán các bài toán với đầu ra là giá trị thực: dự đoán giá nhà, giá cổ phiếu, dự đoán tuổi,...</a:t>
            </a: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010552"/>
          </a:xfrm>
        </p:spPr>
        <p:txBody>
          <a:bodyPr>
            <a:normAutofit/>
          </a:bodyPr>
          <a:lstStyle/>
          <a:p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LINEAR REGRESSION</a:t>
            </a:r>
            <a:b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(thuật toán hồi qui tuyến tính)</a:t>
            </a: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86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2" y="908720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đường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thẳng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y = mx +b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đoán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mỗi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mặt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hàng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cụ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+ m(weight), b(bias)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biến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chúng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cố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gắng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học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mỗi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input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đoán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đúng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95533"/>
            <a:ext cx="3744415" cy="30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18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980728"/>
            <a:ext cx="7408333" cy="5184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ẽ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đường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thẳng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đường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thẳng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qua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tất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cả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đường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thẳng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parabol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hypepol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,…)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466121"/>
            <a:ext cx="5976664" cy="39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34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idx="1"/>
          </p:nvPr>
        </p:nvSpPr>
        <p:spPr>
          <a:xfrm>
            <a:off x="899592" y="1484784"/>
            <a:ext cx="7408862" cy="44639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uối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cùng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“train model”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đạo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hàm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đoán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doanh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ngày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theo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Vấn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bài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lí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ngày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tháng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kiến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hẹp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đã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table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ngày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tháng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riêng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chia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nhỏ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dataset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bài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nhỏ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mobile, fashion, groceries.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đoán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m, b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chính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68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62436"/>
            <a:ext cx="4408058" cy="284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338328"/>
            <a:ext cx="6840760" cy="5703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Biểu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đồ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nhiệt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sản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phẩm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trong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tháng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8080"/>
            <a:ext cx="4176463" cy="276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62" y="3912259"/>
            <a:ext cx="5112494" cy="28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074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1" y="908720"/>
            <a:ext cx="8640960" cy="5616624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9"/>
            <a:ext cx="8229600" cy="642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đoán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mobile</a:t>
            </a:r>
            <a:endParaRPr lang="vi-V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8313"/>
            <a:ext cx="8964488" cy="385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5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đoán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fashion</a:t>
            </a:r>
            <a:endParaRPr lang="vi-V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399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88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đoán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groceries</a:t>
            </a:r>
            <a:endParaRPr lang="vi-V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4513"/>
            <a:ext cx="9144000" cy="377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47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280</TotalTime>
  <Words>268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MINI PROJECT IUH (dự đoán doanh thu của 3 mặt hàng trong ngày 1/6)</vt:lpstr>
      <vt:lpstr>LINEAR REGRESSION (thuật toán hồi qui tuyến tính)</vt:lpstr>
      <vt:lpstr>PowerPoint Presentation</vt:lpstr>
      <vt:lpstr>PowerPoint Presentation</vt:lpstr>
      <vt:lpstr>PowerPoint Presentation</vt:lpstr>
      <vt:lpstr>Biểu đồ nhiệt  của 3 sản phẩm trong tháng 5</vt:lpstr>
      <vt:lpstr>Dự đoán cho mobile</vt:lpstr>
      <vt:lpstr>Dự đoán cho fashion</vt:lpstr>
      <vt:lpstr>Dự đoán cho groceries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Ut Luom</dc:creator>
  <cp:lastModifiedBy>Ut Luom</cp:lastModifiedBy>
  <cp:revision>19</cp:revision>
  <dcterms:created xsi:type="dcterms:W3CDTF">2020-06-30T12:16:23Z</dcterms:created>
  <dcterms:modified xsi:type="dcterms:W3CDTF">2020-07-02T02:17:04Z</dcterms:modified>
</cp:coreProperties>
</file>