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45F139E-DCA9-48B1-B630-934E1A3425E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122137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45F139E-DCA9-48B1-B630-934E1A3425E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118610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45F139E-DCA9-48B1-B630-934E1A3425E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76B877-255D-4DC0-A8BD-2FAFC5A61C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3190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245F139E-DCA9-48B1-B630-934E1A3425E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905421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245F139E-DCA9-48B1-B630-934E1A3425E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76B877-255D-4DC0-A8BD-2FAFC5A61C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5075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245F139E-DCA9-48B1-B630-934E1A3425E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373667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45F139E-DCA9-48B1-B630-934E1A3425E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2489792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45F139E-DCA9-48B1-B630-934E1A3425E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18814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45F139E-DCA9-48B1-B630-934E1A3425E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343883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45F139E-DCA9-48B1-B630-934E1A3425E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61907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45F139E-DCA9-48B1-B630-934E1A3425E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69988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45F139E-DCA9-48B1-B630-934E1A3425E8}"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201045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45F139E-DCA9-48B1-B630-934E1A3425E8}"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143320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F139E-DCA9-48B1-B630-934E1A3425E8}"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12862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45F139E-DCA9-48B1-B630-934E1A3425E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35555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45F139E-DCA9-48B1-B630-934E1A3425E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76B877-255D-4DC0-A8BD-2FAFC5A61C04}" type="slidenum">
              <a:rPr lang="en-US" smtClean="0"/>
              <a:t>‹#›</a:t>
            </a:fld>
            <a:endParaRPr lang="en-US"/>
          </a:p>
        </p:txBody>
      </p:sp>
    </p:spTree>
    <p:extLst>
      <p:ext uri="{BB962C8B-B14F-4D97-AF65-F5344CB8AC3E}">
        <p14:creationId xmlns:p14="http://schemas.microsoft.com/office/powerpoint/2010/main" val="77138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5F139E-DCA9-48B1-B630-934E1A3425E8}" type="datetimeFigureOut">
              <a:rPr lang="en-US" smtClean="0"/>
              <a:t>4/10/2023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76B877-255D-4DC0-A8BD-2FAFC5A61C04}" type="slidenum">
              <a:rPr lang="en-US" smtClean="0"/>
              <a:t>‹#›</a:t>
            </a:fld>
            <a:endParaRPr lang="en-US"/>
          </a:p>
        </p:txBody>
      </p:sp>
    </p:spTree>
    <p:extLst>
      <p:ext uri="{BB962C8B-B14F-4D97-AF65-F5344CB8AC3E}">
        <p14:creationId xmlns:p14="http://schemas.microsoft.com/office/powerpoint/2010/main" val="20779611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2926" y="612911"/>
            <a:ext cx="8521337" cy="810940"/>
          </a:xfrm>
        </p:spPr>
        <p:txBody>
          <a:bodyPr>
            <a:normAutofit fontScale="90000"/>
          </a:bodyPr>
          <a:lstStyle/>
          <a:p>
            <a:r>
              <a:rPr lang="ru-RU" dirty="0" smtClean="0"/>
              <a:t>Описание игры</a:t>
            </a:r>
            <a:endParaRPr lang="en-US" dirty="0"/>
          </a:p>
        </p:txBody>
      </p:sp>
      <p:sp>
        <p:nvSpPr>
          <p:cNvPr id="3" name="Подзаголовок 2"/>
          <p:cNvSpPr>
            <a:spLocks noGrp="1"/>
          </p:cNvSpPr>
          <p:nvPr>
            <p:ph type="subTitle" idx="1"/>
          </p:nvPr>
        </p:nvSpPr>
        <p:spPr>
          <a:xfrm>
            <a:off x="1727065" y="1724298"/>
            <a:ext cx="8915399" cy="4257742"/>
          </a:xfrm>
        </p:spPr>
        <p:txBody>
          <a:bodyPr/>
          <a:lstStyle/>
          <a:p>
            <a:r>
              <a:rPr lang="ru-RU" dirty="0" smtClean="0"/>
              <a:t>	Игровое </a:t>
            </a:r>
            <a:r>
              <a:rPr lang="ru-RU" dirty="0"/>
              <a:t>поле </a:t>
            </a:r>
            <a:r>
              <a:rPr lang="ru-RU" dirty="0" smtClean="0"/>
              <a:t>представлено генерируемым  алгоритмом фоном(к примеру анимация, приближающихся звезд), а также небольшой площадкой на которых будет стоять герой и противник.</a:t>
            </a:r>
            <a:r>
              <a:rPr lang="ru-RU" dirty="0"/>
              <a:t/>
            </a:r>
            <a:br>
              <a:rPr lang="ru-RU" dirty="0"/>
            </a:br>
            <a:r>
              <a:rPr lang="ru-RU" dirty="0" smtClean="0"/>
              <a:t>	Игровой </a:t>
            </a:r>
            <a:r>
              <a:rPr lang="ru-RU" dirty="0"/>
              <a:t>персонаж </a:t>
            </a:r>
            <a:r>
              <a:rPr lang="ru-RU" dirty="0" smtClean="0"/>
              <a:t>атакует с генерируемыми в зависимости от его прокачки картами, находящимися под  </a:t>
            </a:r>
            <a:r>
              <a:rPr lang="ru-RU" dirty="0" err="1" smtClean="0"/>
              <a:t>аватаром</a:t>
            </a:r>
            <a:r>
              <a:rPr lang="ru-RU" dirty="0" smtClean="0"/>
              <a:t>.</a:t>
            </a:r>
            <a:r>
              <a:rPr lang="ru-RU" dirty="0"/>
              <a:t/>
            </a:r>
            <a:br>
              <a:rPr lang="ru-RU" dirty="0"/>
            </a:br>
            <a:r>
              <a:rPr lang="ru-RU" dirty="0" smtClean="0"/>
              <a:t>	Когда полоска здоровья игрока или противника падает до 0, раунд заканчивается</a:t>
            </a:r>
          </a:p>
          <a:p>
            <a:r>
              <a:rPr lang="ru-RU" dirty="0" smtClean="0"/>
              <a:t>	В случае победы, противник распадается, на элементы которые можно использовать для прокачки. После чего начинается новый раунд с восстановленными параметрами персонажа.</a:t>
            </a:r>
          </a:p>
          <a:p>
            <a:r>
              <a:rPr lang="ru-RU" dirty="0" smtClean="0"/>
              <a:t>	В случае поражения начинается раунд с  новым противником.</a:t>
            </a:r>
            <a:endParaRPr lang="en-US" dirty="0"/>
          </a:p>
        </p:txBody>
      </p:sp>
    </p:spTree>
    <p:extLst>
      <p:ext uri="{BB962C8B-B14F-4D97-AF65-F5344CB8AC3E}">
        <p14:creationId xmlns:p14="http://schemas.microsoft.com/office/powerpoint/2010/main" val="258139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Суть игры</a:t>
            </a:r>
            <a:endParaRPr lang="en-US" dirty="0"/>
          </a:p>
        </p:txBody>
      </p:sp>
      <p:sp>
        <p:nvSpPr>
          <p:cNvPr id="3" name="Объект 2"/>
          <p:cNvSpPr>
            <a:spLocks noGrp="1"/>
          </p:cNvSpPr>
          <p:nvPr>
            <p:ph idx="1"/>
          </p:nvPr>
        </p:nvSpPr>
        <p:spPr/>
        <p:txBody>
          <a:bodyPr>
            <a:normAutofit fontScale="85000" lnSpcReduction="10000"/>
          </a:bodyPr>
          <a:lstStyle/>
          <a:p>
            <a:r>
              <a:rPr lang="ru-RU" dirty="0" smtClean="0"/>
              <a:t>Игра предусматривает игру за один из 3 классов магов. Первый аномалия(имеющий отклонение от правил прокачки), второй обычный маг, со стандартной прокачкой, третий архи маг, имеющий бонусы, как в прокачке, так и к силам атаки, по сути класс для демонстрации сути игры.</a:t>
            </a:r>
          </a:p>
          <a:p>
            <a:r>
              <a:rPr lang="ru-RU" dirty="0" smtClean="0"/>
              <a:t>Персонаж не имеет обычной системы прокачки, как ловкость, сила или интеллект.  Вместо этого после победы над противником, часть его энергии, один из двух типов переходит к игроку. Игрок же может распределять с помощью клавиатуры этот </a:t>
            </a:r>
            <a:r>
              <a:rPr lang="ru-RU" dirty="0" err="1" smtClean="0"/>
              <a:t>дроп</a:t>
            </a:r>
            <a:r>
              <a:rPr lang="ru-RU" dirty="0" smtClean="0"/>
              <a:t> двумя способами. Первый увеличить общий запас манны, для увеличения количества каста, второй повысить уровень источника энергии, для повышения урона, но при этом после поднятия первого уровня запас манны увеличиваться не будет. Повышать объем манны также можно лишь до определенного предела. Особенность аномалии, как раз в том, что данного предела у нее нет, но и уровень она поднять не может. Также в зависимости от распределения очков соответствующего типа, урон против монстров определенного типа будет повышаться, так как элемент монстра генерируется случайно, то будет ли лучше сбалансированная прокачка или же с уклоном в какую-либо сторону,  не является принципиальным.</a:t>
            </a:r>
            <a:endParaRPr lang="en-US" dirty="0"/>
          </a:p>
        </p:txBody>
      </p:sp>
    </p:spTree>
    <p:extLst>
      <p:ext uri="{BB962C8B-B14F-4D97-AF65-F5344CB8AC3E}">
        <p14:creationId xmlns:p14="http://schemas.microsoft.com/office/powerpoint/2010/main" val="85131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поля битвы</a:t>
            </a:r>
            <a:endParaRPr lang="en-US"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2855" y="1264555"/>
            <a:ext cx="9179994" cy="5399997"/>
          </a:xfrm>
        </p:spPr>
      </p:pic>
    </p:spTree>
    <p:extLst>
      <p:ext uri="{BB962C8B-B14F-4D97-AF65-F5344CB8AC3E}">
        <p14:creationId xmlns:p14="http://schemas.microsoft.com/office/powerpoint/2010/main" val="283373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61850" y="480419"/>
            <a:ext cx="8911687" cy="1280890"/>
          </a:xfrm>
        </p:spPr>
        <p:txBody>
          <a:bodyPr/>
          <a:lstStyle/>
          <a:p>
            <a:r>
              <a:rPr lang="ru-RU" dirty="0" smtClean="0"/>
              <a:t>Таймер</a:t>
            </a:r>
            <a:endParaRPr lang="en-US" dirty="0"/>
          </a:p>
        </p:txBody>
      </p:sp>
      <p:sp>
        <p:nvSpPr>
          <p:cNvPr id="3" name="Объект 2"/>
          <p:cNvSpPr>
            <a:spLocks noGrp="1"/>
          </p:cNvSpPr>
          <p:nvPr>
            <p:ph idx="1"/>
          </p:nvPr>
        </p:nvSpPr>
        <p:spPr>
          <a:xfrm>
            <a:off x="2158137" y="1989909"/>
            <a:ext cx="8915400" cy="3777622"/>
          </a:xfrm>
        </p:spPr>
        <p:txBody>
          <a:bodyPr/>
          <a:lstStyle/>
          <a:p>
            <a:r>
              <a:rPr lang="ru-RU" dirty="0" smtClean="0"/>
              <a:t>Через равные промежутки времени изменяет положение анимации фона.</a:t>
            </a:r>
          </a:p>
          <a:p>
            <a:r>
              <a:rPr lang="ru-RU" dirty="0" smtClean="0"/>
              <a:t>При соблюдении условий, обеспечивает выполнение анимации персонажей, в обычном состоянии и в атаке.</a:t>
            </a:r>
          </a:p>
          <a:p>
            <a:r>
              <a:rPr lang="ru-RU" dirty="0" smtClean="0"/>
              <a:t>Обеспечивает случайные изменения в системе характеристик героя, каждые 10 секунд.</a:t>
            </a:r>
            <a:endParaRPr lang="en-US" dirty="0"/>
          </a:p>
        </p:txBody>
      </p:sp>
    </p:spTree>
    <p:extLst>
      <p:ext uri="{BB962C8B-B14F-4D97-AF65-F5344CB8AC3E}">
        <p14:creationId xmlns:p14="http://schemas.microsoft.com/office/powerpoint/2010/main" val="256452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Функция</a:t>
            </a:r>
            <a:endParaRPr lang="en-US" dirty="0"/>
          </a:p>
        </p:txBody>
      </p:sp>
      <p:sp>
        <p:nvSpPr>
          <p:cNvPr id="3" name="Объект 2"/>
          <p:cNvSpPr>
            <a:spLocks noGrp="1"/>
          </p:cNvSpPr>
          <p:nvPr>
            <p:ph idx="1"/>
          </p:nvPr>
        </p:nvSpPr>
        <p:spPr>
          <a:xfrm>
            <a:off x="2589212" y="2133600"/>
            <a:ext cx="8906102" cy="3810000"/>
          </a:xfrm>
        </p:spPr>
        <p:txBody>
          <a:bodyPr/>
          <a:lstStyle/>
          <a:p>
            <a:r>
              <a:rPr lang="ru-RU" dirty="0" smtClean="0"/>
              <a:t>От рисовка фона, персонажей, а также атакующих объектов.</a:t>
            </a:r>
          </a:p>
          <a:p>
            <a:r>
              <a:rPr lang="ru-RU" dirty="0" smtClean="0"/>
              <a:t>Сохранение рейтинга</a:t>
            </a:r>
          </a:p>
          <a:p>
            <a:r>
              <a:rPr lang="ru-RU" dirty="0" smtClean="0"/>
              <a:t>Проводим расчет взаимодействия параметров в характеристиках</a:t>
            </a:r>
            <a:endParaRPr lang="en-US" dirty="0"/>
          </a:p>
        </p:txBody>
      </p:sp>
    </p:spTree>
    <p:extLst>
      <p:ext uri="{BB962C8B-B14F-4D97-AF65-F5344CB8AC3E}">
        <p14:creationId xmlns:p14="http://schemas.microsoft.com/office/powerpoint/2010/main" val="212717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Обработчик нажатия на клавиши</a:t>
            </a:r>
            <a:endParaRPr lang="en-US" dirty="0"/>
          </a:p>
        </p:txBody>
      </p:sp>
      <p:sp>
        <p:nvSpPr>
          <p:cNvPr id="3" name="Объект 2"/>
          <p:cNvSpPr>
            <a:spLocks noGrp="1"/>
          </p:cNvSpPr>
          <p:nvPr>
            <p:ph idx="1"/>
          </p:nvPr>
        </p:nvSpPr>
        <p:spPr/>
        <p:txBody>
          <a:bodyPr/>
          <a:lstStyle/>
          <a:p>
            <a:r>
              <a:rPr lang="ru-RU" dirty="0" smtClean="0"/>
              <a:t>Изменяет анимацию переменной отвечающей за тип анимации. Как атака, защита.</a:t>
            </a:r>
          </a:p>
          <a:p>
            <a:r>
              <a:rPr lang="ru-RU" dirty="0" smtClean="0"/>
              <a:t>Выбор параметров распределения характеристик.</a:t>
            </a:r>
          </a:p>
          <a:p>
            <a:endParaRPr lang="en-US" dirty="0"/>
          </a:p>
        </p:txBody>
      </p:sp>
    </p:spTree>
    <p:extLst>
      <p:ext uri="{BB962C8B-B14F-4D97-AF65-F5344CB8AC3E}">
        <p14:creationId xmlns:p14="http://schemas.microsoft.com/office/powerpoint/2010/main" val="326797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переменных по сущностям</a:t>
            </a:r>
            <a:endParaRPr lang="en-US" dirty="0"/>
          </a:p>
        </p:txBody>
      </p:sp>
      <p:sp>
        <p:nvSpPr>
          <p:cNvPr id="3" name="Объект 2"/>
          <p:cNvSpPr>
            <a:spLocks noGrp="1"/>
          </p:cNvSpPr>
          <p:nvPr>
            <p:ph idx="1"/>
          </p:nvPr>
        </p:nvSpPr>
        <p:spPr/>
        <p:txBody>
          <a:bodyPr/>
          <a:lstStyle/>
          <a:p>
            <a:r>
              <a:rPr lang="en-US" dirty="0" err="1" smtClean="0"/>
              <a:t>Struct</a:t>
            </a:r>
            <a:r>
              <a:rPr lang="en-US" dirty="0" smtClean="0"/>
              <a:t> Hero {</a:t>
            </a:r>
            <a:r>
              <a:rPr lang="ru-RU" dirty="0" smtClean="0"/>
              <a:t>здоровье, </a:t>
            </a:r>
            <a:r>
              <a:rPr lang="en-US" dirty="0" smtClean="0"/>
              <a:t>Energy}</a:t>
            </a:r>
            <a:endParaRPr lang="ru-RU" dirty="0" smtClean="0"/>
          </a:p>
          <a:p>
            <a:r>
              <a:rPr lang="en-US" dirty="0" err="1" smtClean="0"/>
              <a:t>Struct</a:t>
            </a:r>
            <a:r>
              <a:rPr lang="en-US" dirty="0" smtClean="0"/>
              <a:t> Energy {</a:t>
            </a:r>
            <a:r>
              <a:rPr lang="ru-RU" dirty="0"/>
              <a:t>суммарное  количество энергии, массив структур отношений </a:t>
            </a:r>
            <a:r>
              <a:rPr lang="ru-RU" dirty="0" err="1"/>
              <a:t>колличества</a:t>
            </a:r>
            <a:r>
              <a:rPr lang="ru-RU" dirty="0"/>
              <a:t> различных энергий</a:t>
            </a:r>
            <a:r>
              <a:rPr lang="en-US" dirty="0" smtClean="0"/>
              <a:t>}</a:t>
            </a:r>
            <a:endParaRPr lang="ru-RU" dirty="0" smtClean="0"/>
          </a:p>
          <a:p>
            <a:r>
              <a:rPr lang="en-US" dirty="0" err="1" smtClean="0"/>
              <a:t>Struct</a:t>
            </a:r>
            <a:r>
              <a:rPr lang="en-US" dirty="0" smtClean="0"/>
              <a:t> Enemy{</a:t>
            </a:r>
            <a:r>
              <a:rPr lang="ru-RU" dirty="0" smtClean="0"/>
              <a:t>здоровье, урон, тип элемента, уровень</a:t>
            </a:r>
            <a:r>
              <a:rPr lang="en-US" dirty="0" smtClean="0"/>
              <a:t>}</a:t>
            </a:r>
            <a:endParaRPr lang="ru-RU" dirty="0" smtClean="0"/>
          </a:p>
          <a:p>
            <a:r>
              <a:rPr lang="en-US" dirty="0" err="1" smtClean="0"/>
              <a:t>Struct</a:t>
            </a:r>
            <a:r>
              <a:rPr lang="en-US" dirty="0" smtClean="0"/>
              <a:t> Attack{</a:t>
            </a:r>
            <a:r>
              <a:rPr lang="ru-RU" dirty="0" smtClean="0"/>
              <a:t>тип, сила, кол-во энергии</a:t>
            </a:r>
            <a:r>
              <a:rPr lang="en-US" dirty="0" smtClean="0"/>
              <a:t>}</a:t>
            </a:r>
            <a:endParaRPr lang="ru-RU" dirty="0" smtClean="0"/>
          </a:p>
          <a:p>
            <a:r>
              <a:rPr lang="ru-RU" dirty="0" smtClean="0"/>
              <a:t>Таймеры для осуществления анимации</a:t>
            </a:r>
            <a:endParaRPr lang="en-US" dirty="0"/>
          </a:p>
        </p:txBody>
      </p:sp>
    </p:spTree>
    <p:extLst>
      <p:ext uri="{BB962C8B-B14F-4D97-AF65-F5344CB8AC3E}">
        <p14:creationId xmlns:p14="http://schemas.microsoft.com/office/powerpoint/2010/main" val="3397562019"/>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64</TotalTime>
  <Words>340</Words>
  <Application>Microsoft Office PowerPoint</Application>
  <PresentationFormat>Широкоэкранный</PresentationFormat>
  <Paragraphs>25</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Century Gothic</vt:lpstr>
      <vt:lpstr>Wingdings 3</vt:lpstr>
      <vt:lpstr>Легкий дым</vt:lpstr>
      <vt:lpstr>Описание игры</vt:lpstr>
      <vt:lpstr>Суть игры</vt:lpstr>
      <vt:lpstr>Пример поля битвы</vt:lpstr>
      <vt:lpstr>Таймер</vt:lpstr>
      <vt:lpstr>Функция</vt:lpstr>
      <vt:lpstr>Обработчик нажатия на клавиши</vt:lpstr>
      <vt:lpstr>Определение переменных по сущностям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Описание игры</dc:title>
  <dc:creator>Master</dc:creator>
  <cp:lastModifiedBy>Master</cp:lastModifiedBy>
  <cp:revision>5</cp:revision>
  <dcterms:created xsi:type="dcterms:W3CDTF">2023-04-10T15:39:47Z</dcterms:created>
  <dcterms:modified xsi:type="dcterms:W3CDTF">2023-04-10T16:44:30Z</dcterms:modified>
</cp:coreProperties>
</file>