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2"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C3DDEC3-4410-4A7B-A08D-B4E398522276}" type="doc">
      <dgm:prSet loTypeId="hierarchy" loCatId="hierarchy" qsTypeId="urn:microsoft.com/office/officeart/2005/8/quickstyle/simple1" qsCatId="simple" csTypeId="urn:microsoft.com/office/officeart/2005/8/colors/accent1_2" csCatId="accent1" phldr="0"/>
      <dgm:spPr/>
      <dgm:t>
        <a:bodyPr/>
        <a:p>
          <a:endParaRPr lang="en-US"/>
        </a:p>
      </dgm:t>
    </dgm:pt>
    <dgm:pt modelId="{F970B406-3137-445F-A047-960BE6F8F548}">
      <dgm:prSet phldrT="[Text]" phldr="0" custT="0"/>
      <dgm:spPr/>
      <dgm:t>
        <a:bodyPr vert="horz" wrap="square"/>
        <a:p>
          <a:pPr>
            <a:lnSpc>
              <a:spcPct val="100000"/>
            </a:lnSpc>
            <a:spcBef>
              <a:spcPct val="0"/>
            </a:spcBef>
            <a:spcAft>
              <a:spcPct val="35000"/>
            </a:spcAft>
          </a:pPr>
          <a:r>
            <a:rPr lang="en-IN" altLang="en-US" b="1"/>
            <a:t>Real World Applications of Supervised Learning</a:t>
          </a:r>
          <a:r>
            <a:rPr lang="en-IN" altLang="en-US" b="1"/>
            <a:t/>
          </a:r>
          <a:endParaRPr lang="en-IN" altLang="en-US" b="1"/>
        </a:p>
      </dgm:t>
    </dgm:pt>
    <dgm:pt modelId="{DE9920FC-ADF2-43FC-8D66-AB16E15737FC}" cxnId="{D197F243-A714-485A-9AB8-1CDCFDAAAC07}" type="parTrans">
      <dgm:prSet/>
      <dgm:spPr/>
      <dgm:t>
        <a:bodyPr/>
        <a:p>
          <a:endParaRPr lang="en-US"/>
        </a:p>
      </dgm:t>
    </dgm:pt>
    <dgm:pt modelId="{A6DBE21A-0230-45DE-A17E-9E9D78667511}" cxnId="{D197F243-A714-485A-9AB8-1CDCFDAAAC07}" type="sibTrans">
      <dgm:prSet/>
      <dgm:spPr/>
      <dgm:t>
        <a:bodyPr/>
        <a:p>
          <a:endParaRPr lang="en-US"/>
        </a:p>
      </dgm:t>
    </dgm:pt>
    <dgm:pt modelId="{2199E590-A466-443A-B43D-5CA7DA30B3AC}">
      <dgm:prSet phldrT="[Text]" phldr="0" custT="0"/>
      <dgm:spPr/>
      <dgm:t>
        <a:bodyPr vert="horz" wrap="square"/>
        <a:p>
          <a:pPr>
            <a:lnSpc>
              <a:spcPct val="100000"/>
            </a:lnSpc>
            <a:spcBef>
              <a:spcPct val="0"/>
            </a:spcBef>
            <a:spcAft>
              <a:spcPct val="35000"/>
            </a:spcAft>
          </a:pPr>
          <a:r>
            <a:rPr lang="en-IN" altLang="en-US"/>
            <a:t>1. Stock Market Predictors </a:t>
          </a:r>
          <a:r>
            <a:rPr lang="en-IN" altLang="en-US"/>
            <a:t/>
          </a:r>
          <a:endParaRPr lang="en-IN" altLang="en-US"/>
        </a:p>
      </dgm:t>
    </dgm:pt>
    <dgm:pt modelId="{0F1D7D4E-BD8E-43C1-8F99-ED496D7A9BB4}" cxnId="{D84A16C2-95AA-4197-82D9-B38D8B4BAA83}" type="parTrans">
      <dgm:prSet/>
      <dgm:spPr/>
      <dgm:t>
        <a:bodyPr/>
        <a:p>
          <a:endParaRPr lang="en-US"/>
        </a:p>
      </dgm:t>
    </dgm:pt>
    <dgm:pt modelId="{49BEF6ED-1342-41F0-807C-53E1906472B9}" cxnId="{D84A16C2-95AA-4197-82D9-B38D8B4BAA83}" type="sibTrans">
      <dgm:prSet/>
      <dgm:spPr/>
      <dgm:t>
        <a:bodyPr/>
        <a:p>
          <a:endParaRPr lang="en-US"/>
        </a:p>
      </dgm:t>
    </dgm:pt>
    <dgm:pt modelId="{6410EC4E-6AA5-4F68-930B-680495E49A0B}">
      <dgm:prSet phldrT="[Text]" phldr="0" custT="0"/>
      <dgm:spPr/>
      <dgm:t>
        <a:bodyPr vert="horz" wrap="square"/>
        <a:p>
          <a:pPr>
            <a:lnSpc>
              <a:spcPct val="100000"/>
            </a:lnSpc>
            <a:spcBef>
              <a:spcPct val="0"/>
            </a:spcBef>
            <a:spcAft>
              <a:spcPct val="35000"/>
            </a:spcAft>
          </a:pPr>
          <a:r>
            <a:rPr lang="en-IN" altLang="en-US"/>
            <a:t>2. Medical Diagnosers</a:t>
          </a:r>
          <a:endParaRPr lang="en-IN" altLang="en-US"/>
        </a:p>
      </dgm:t>
    </dgm:pt>
    <dgm:pt modelId="{23807AB1-DC98-4728-B950-3E60934BA7E7}" cxnId="{8FF61399-9F30-4BB9-8FE8-A40F1F69C60E}" type="parTrans">
      <dgm:prSet/>
      <dgm:spPr/>
      <dgm:t>
        <a:bodyPr/>
        <a:p>
          <a:endParaRPr lang="en-US"/>
        </a:p>
      </dgm:t>
    </dgm:pt>
    <dgm:pt modelId="{B19E9109-E222-453D-A601-BD15100C2B8F}" cxnId="{8FF61399-9F30-4BB9-8FE8-A40F1F69C60E}" type="sibTrans">
      <dgm:prSet/>
      <dgm:spPr/>
      <dgm:t>
        <a:bodyPr/>
        <a:p>
          <a:endParaRPr lang="en-US"/>
        </a:p>
      </dgm:t>
    </dgm:pt>
    <dgm:pt modelId="{82A4A24F-9277-4B5E-AE99-06A198CD7A31}">
      <dgm:prSet phldr="0" custT="0"/>
      <dgm:spPr/>
      <dgm:t>
        <a:bodyPr vert="horz" wrap="square"/>
        <a:p>
          <a:pPr>
            <a:lnSpc>
              <a:spcPct val="100000"/>
            </a:lnSpc>
            <a:spcBef>
              <a:spcPct val="0"/>
            </a:spcBef>
            <a:spcAft>
              <a:spcPct val="35000"/>
            </a:spcAft>
          </a:pPr>
          <a:r>
            <a:rPr lang="en-IN"/>
            <a:t>3. Image and Speech Recognition</a:t>
          </a:r>
          <a:endParaRPr lang="en-IN"/>
        </a:p>
      </dgm:t>
    </dgm:pt>
    <dgm:pt modelId="{0F331418-B239-4D45-BB20-C116EFFD917B}" cxnId="{B2C35F9C-8E59-483B-A504-4F50F2DB489F}" type="parTrans">
      <dgm:prSet/>
      <dgm:spPr/>
    </dgm:pt>
    <dgm:pt modelId="{5F908F30-1C7A-4C7D-A9EF-C3C65C43165B}" cxnId="{B2C35F9C-8E59-483B-A504-4F50F2DB489F}" type="sibTrans">
      <dgm:prSet/>
      <dgm:spPr/>
    </dgm:pt>
    <dgm:pt modelId="{9EC7C9A1-8F1E-4585-8025-91FEA0C2E4EA}">
      <dgm:prSet phldr="0" custT="0"/>
      <dgm:spPr/>
      <dgm:t>
        <a:bodyPr vert="horz" wrap="square"/>
        <a:p>
          <a:pPr>
            <a:lnSpc>
              <a:spcPct val="100000"/>
            </a:lnSpc>
            <a:spcBef>
              <a:spcPct val="0"/>
            </a:spcBef>
            <a:spcAft>
              <a:spcPct val="35000"/>
            </a:spcAft>
          </a:pPr>
          <a:r>
            <a:rPr lang="en-IN"/>
            <a:t>4. Spam E-Mail Detector</a:t>
          </a:r>
          <a:endParaRPr lang="en-IN"/>
        </a:p>
      </dgm:t>
    </dgm:pt>
    <dgm:pt modelId="{970F8B67-C923-48EB-B7D7-A363CFA9CCD0}" cxnId="{A164D2D6-6943-4030-9E24-A3BD7F01BAE4}" type="parTrans">
      <dgm:prSet/>
      <dgm:spPr/>
    </dgm:pt>
    <dgm:pt modelId="{68707A81-BB76-4076-9D42-E32871266E68}" cxnId="{A164D2D6-6943-4030-9E24-A3BD7F01BAE4}" type="sibTrans">
      <dgm:prSet/>
      <dgm:spPr/>
    </dgm:pt>
    <dgm:pt modelId="{84EB130C-4BAD-44A8-9E0F-EF60E4C5A584}">
      <dgm:prSet phldr="0" custT="0"/>
      <dgm:spPr/>
      <dgm:t>
        <a:bodyPr vert="horz" wrap="square"/>
        <a:p>
          <a:pPr>
            <a:lnSpc>
              <a:spcPct val="100000"/>
            </a:lnSpc>
            <a:spcBef>
              <a:spcPct val="0"/>
            </a:spcBef>
            <a:spcAft>
              <a:spcPct val="35000"/>
            </a:spcAft>
          </a:pPr>
          <a:r>
            <a:rPr lang="en-IN"/>
            <a:t>5. Handwritten Digit Detector</a:t>
          </a:r>
          <a:endParaRPr lang="en-IN"/>
        </a:p>
      </dgm:t>
    </dgm:pt>
    <dgm:pt modelId="{EF7E084B-2E40-47AE-B887-26DD771B9E55}" cxnId="{B464758E-0CB4-4A40-9784-A618721AE555}" type="parTrans">
      <dgm:prSet/>
      <dgm:spPr/>
    </dgm:pt>
    <dgm:pt modelId="{57C8D5EF-14F1-4F8D-BA9F-362D7A44AADB}" cxnId="{B464758E-0CB4-4A40-9784-A618721AE555}" type="sibTrans">
      <dgm:prSet/>
      <dgm:spPr/>
    </dgm:pt>
    <dgm:pt modelId="{BA99965A-2D40-4D79-8990-EDFF24C85EE8}" type="pres">
      <dgm:prSet presAssocID="{8C3DDEC3-4410-4A7B-A08D-B4E398522276}" presName="diagram" presStyleCnt="0">
        <dgm:presLayoutVars>
          <dgm:chPref val="1"/>
          <dgm:dir/>
          <dgm:animOne val="branch"/>
          <dgm:animLvl val="lvl"/>
          <dgm:resizeHandles/>
        </dgm:presLayoutVars>
      </dgm:prSet>
      <dgm:spPr/>
    </dgm:pt>
    <dgm:pt modelId="{687F4677-56D9-46C1-8D8A-E79069C61FEF}" type="pres">
      <dgm:prSet presAssocID="{F970B406-3137-445F-A047-960BE6F8F548}" presName="root" presStyleCnt="0"/>
      <dgm:spPr/>
    </dgm:pt>
    <dgm:pt modelId="{A0242BD7-40EC-4B30-A4E6-F6CADB9C4AF7}" type="pres">
      <dgm:prSet presAssocID="{F970B406-3137-445F-A047-960BE6F8F548}" presName="rootComposite" presStyleCnt="0"/>
      <dgm:spPr/>
    </dgm:pt>
    <dgm:pt modelId="{F7165120-5FFC-451F-A676-9DCAA5026EF0}" type="pres">
      <dgm:prSet presAssocID="{F970B406-3137-445F-A047-960BE6F8F548}" presName="rootText" presStyleLbl="node1" presStyleIdx="0" presStyleCnt="1" custScaleX="670293"/>
      <dgm:spPr/>
    </dgm:pt>
    <dgm:pt modelId="{76A4EA41-4C04-4672-9E66-C332C13D0A8A}" type="pres">
      <dgm:prSet presAssocID="{F970B406-3137-445F-A047-960BE6F8F548}" presName="rootConnector" presStyleCnt="0"/>
      <dgm:spPr/>
    </dgm:pt>
    <dgm:pt modelId="{F8EA77B5-FD36-4D9F-8881-E02597338EBD}" type="pres">
      <dgm:prSet presAssocID="{F970B406-3137-445F-A047-960BE6F8F548}" presName="childShape" presStyleCnt="0"/>
      <dgm:spPr/>
    </dgm:pt>
    <dgm:pt modelId="{A8F86FA2-285E-4466-A13D-4ECC369B5275}" type="pres">
      <dgm:prSet presAssocID="{0F1D7D4E-BD8E-43C1-8F99-ED496D7A9BB4}" presName="Name13" presStyleLbl="parChTrans1D2" presStyleIdx="0" presStyleCnt="5"/>
      <dgm:spPr/>
    </dgm:pt>
    <dgm:pt modelId="{8402CCB8-5F3F-4B37-9533-2CEF8B977F02}" type="pres">
      <dgm:prSet presAssocID="{2199E590-A466-443A-B43D-5CA7DA30B3AC}" presName="childText" presStyleLbl="bgAcc1" presStyleIdx="0" presStyleCnt="5" custScaleX="672851" custLinFactNeighborX="531" custLinFactNeighborY="-2335">
        <dgm:presLayoutVars>
          <dgm:bulletEnabled val="1"/>
        </dgm:presLayoutVars>
      </dgm:prSet>
      <dgm:spPr/>
    </dgm:pt>
    <dgm:pt modelId="{6FC5009F-DE3F-4EA7-8B97-755BF90691C6}" type="pres">
      <dgm:prSet presAssocID="{23807AB1-DC98-4728-B950-3E60934BA7E7}" presName="Name13" presStyleLbl="parChTrans1D2" presStyleIdx="1" presStyleCnt="5"/>
      <dgm:spPr/>
    </dgm:pt>
    <dgm:pt modelId="{8ED2A45B-0F28-4738-BACC-E7567F498BC0}" type="pres">
      <dgm:prSet presAssocID="{6410EC4E-6AA5-4F68-930B-680495E49A0B}" presName="childText" presStyleLbl="bgAcc1" presStyleIdx="1" presStyleCnt="5" custScaleX="672968" custLinFactNeighborX="1221" custLinFactNeighborY="-2040">
        <dgm:presLayoutVars>
          <dgm:bulletEnabled val="1"/>
        </dgm:presLayoutVars>
      </dgm:prSet>
      <dgm:spPr/>
    </dgm:pt>
    <dgm:pt modelId="{EEC4656D-5C4D-413B-9485-00F280E7B15E}" type="pres">
      <dgm:prSet presAssocID="{0F331418-B239-4D45-BB20-C116EFFD917B}" presName="Name13" presStyleLbl="parChTrans1D2" presStyleIdx="2" presStyleCnt="5"/>
      <dgm:spPr/>
    </dgm:pt>
    <dgm:pt modelId="{B0B38D45-E873-43E1-A24D-FEB85A229F67}" type="pres">
      <dgm:prSet presAssocID="{82A4A24F-9277-4B5E-AE99-06A198CD7A31}" presName="childText" presStyleLbl="bgAcc1" presStyleIdx="2" presStyleCnt="5" custScaleX="673382">
        <dgm:presLayoutVars>
          <dgm:bulletEnabled val="1"/>
        </dgm:presLayoutVars>
      </dgm:prSet>
      <dgm:spPr/>
    </dgm:pt>
    <dgm:pt modelId="{E112A7F0-6B51-43F5-B95D-8A61C02C3D2B}" type="pres">
      <dgm:prSet presAssocID="{970F8B67-C923-48EB-B7D7-A363CFA9CCD0}" presName="Name13" presStyleLbl="parChTrans1D2" presStyleIdx="3" presStyleCnt="5"/>
      <dgm:spPr/>
    </dgm:pt>
    <dgm:pt modelId="{C37A2621-5ACC-478A-A1D0-47E1139F3AC5}" type="pres">
      <dgm:prSet presAssocID="{9EC7C9A1-8F1E-4585-8025-91FEA0C2E4EA}" presName="childText" presStyleLbl="bgAcc1" presStyleIdx="3" presStyleCnt="5" custScaleX="673030">
        <dgm:presLayoutVars>
          <dgm:bulletEnabled val="1"/>
        </dgm:presLayoutVars>
      </dgm:prSet>
      <dgm:spPr/>
    </dgm:pt>
    <dgm:pt modelId="{C3340F6A-AC27-43B1-B77A-1E52E5CDA436}" type="pres">
      <dgm:prSet presAssocID="{EF7E084B-2E40-47AE-B887-26DD771B9E55}" presName="Name13" presStyleLbl="parChTrans1D2" presStyleIdx="4" presStyleCnt="5"/>
      <dgm:spPr/>
    </dgm:pt>
    <dgm:pt modelId="{E54529C0-4793-4CDA-AB0D-F73A9E90676D}" type="pres">
      <dgm:prSet presAssocID="{84EB130C-4BAD-44A8-9E0F-EF60E4C5A584}" presName="childText" presStyleLbl="bgAcc1" presStyleIdx="4" presStyleCnt="5" custScaleX="673030">
        <dgm:presLayoutVars>
          <dgm:bulletEnabled val="1"/>
        </dgm:presLayoutVars>
      </dgm:prSet>
      <dgm:spPr/>
    </dgm:pt>
  </dgm:ptLst>
  <dgm:cxnLst>
    <dgm:cxn modelId="{D197F243-A714-485A-9AB8-1CDCFDAAAC07}" srcId="{8C3DDEC3-4410-4A7B-A08D-B4E398522276}" destId="{F970B406-3137-445F-A047-960BE6F8F548}" srcOrd="0" destOrd="0" parTransId="{DE9920FC-ADF2-43FC-8D66-AB16E15737FC}" sibTransId="{A6DBE21A-0230-45DE-A17E-9E9D78667511}"/>
    <dgm:cxn modelId="{D84A16C2-95AA-4197-82D9-B38D8B4BAA83}" srcId="{F970B406-3137-445F-A047-960BE6F8F548}" destId="{2199E590-A466-443A-B43D-5CA7DA30B3AC}" srcOrd="0" destOrd="0" parTransId="{0F1D7D4E-BD8E-43C1-8F99-ED496D7A9BB4}" sibTransId="{49BEF6ED-1342-41F0-807C-53E1906472B9}"/>
    <dgm:cxn modelId="{8FF61399-9F30-4BB9-8FE8-A40F1F69C60E}" srcId="{F970B406-3137-445F-A047-960BE6F8F548}" destId="{6410EC4E-6AA5-4F68-930B-680495E49A0B}" srcOrd="1" destOrd="0" parTransId="{23807AB1-DC98-4728-B950-3E60934BA7E7}" sibTransId="{B19E9109-E222-453D-A601-BD15100C2B8F}"/>
    <dgm:cxn modelId="{B2C35F9C-8E59-483B-A504-4F50F2DB489F}" srcId="{F970B406-3137-445F-A047-960BE6F8F548}" destId="{82A4A24F-9277-4B5E-AE99-06A198CD7A31}" srcOrd="2" destOrd="0" parTransId="{0F331418-B239-4D45-BB20-C116EFFD917B}" sibTransId="{5F908F30-1C7A-4C7D-A9EF-C3C65C43165B}"/>
    <dgm:cxn modelId="{A164D2D6-6943-4030-9E24-A3BD7F01BAE4}" srcId="{F970B406-3137-445F-A047-960BE6F8F548}" destId="{9EC7C9A1-8F1E-4585-8025-91FEA0C2E4EA}" srcOrd="3" destOrd="0" parTransId="{970F8B67-C923-48EB-B7D7-A363CFA9CCD0}" sibTransId="{68707A81-BB76-4076-9D42-E32871266E68}"/>
    <dgm:cxn modelId="{B464758E-0CB4-4A40-9784-A618721AE555}" srcId="{F970B406-3137-445F-A047-960BE6F8F548}" destId="{84EB130C-4BAD-44A8-9E0F-EF60E4C5A584}" srcOrd="4" destOrd="0" parTransId="{EF7E084B-2E40-47AE-B887-26DD771B9E55}" sibTransId="{57C8D5EF-14F1-4F8D-BA9F-362D7A44AADB}"/>
    <dgm:cxn modelId="{F5816BB7-F2B9-4AC8-9CA3-C227DEEB18D9}" type="presOf" srcId="{8C3DDEC3-4410-4A7B-A08D-B4E398522276}" destId="{BA99965A-2D40-4D79-8990-EDFF24C85EE8}" srcOrd="0" destOrd="0" presId="urn:microsoft.com/office/officeart/2005/8/layout/hierarchy3"/>
    <dgm:cxn modelId="{19327E6F-9D0B-4A80-9F62-AB13F2A10AC3}" type="presParOf" srcId="{BA99965A-2D40-4D79-8990-EDFF24C85EE8}" destId="{687F4677-56D9-46C1-8D8A-E79069C61FEF}" srcOrd="0" destOrd="0" presId="urn:microsoft.com/office/officeart/2005/8/layout/hierarchy3"/>
    <dgm:cxn modelId="{10904173-D340-478C-BD5C-15D4AC9FE1B8}" type="presParOf" srcId="{687F4677-56D9-46C1-8D8A-E79069C61FEF}" destId="{A0242BD7-40EC-4B30-A4E6-F6CADB9C4AF7}" srcOrd="0" destOrd="0" presId="urn:microsoft.com/office/officeart/2005/8/layout/hierarchy3"/>
    <dgm:cxn modelId="{E8EE8A55-AD5B-4A65-839A-B696EFDB89C3}" type="presOf" srcId="{F970B406-3137-445F-A047-960BE6F8F548}" destId="{A0242BD7-40EC-4B30-A4E6-F6CADB9C4AF7}" srcOrd="0" destOrd="0" presId="urn:microsoft.com/office/officeart/2005/8/layout/hierarchy3"/>
    <dgm:cxn modelId="{DD1E3450-33A2-4CB6-8E6C-876A9247E4F1}" type="presParOf" srcId="{A0242BD7-40EC-4B30-A4E6-F6CADB9C4AF7}" destId="{F7165120-5FFC-451F-A676-9DCAA5026EF0}" srcOrd="0" destOrd="0" presId="urn:microsoft.com/office/officeart/2005/8/layout/hierarchy3"/>
    <dgm:cxn modelId="{AC7787A4-321C-498C-8C23-1158CCAB0C8C}" type="presOf" srcId="{F970B406-3137-445F-A047-960BE6F8F548}" destId="{F7165120-5FFC-451F-A676-9DCAA5026EF0}" srcOrd="0" destOrd="0" presId="urn:microsoft.com/office/officeart/2005/8/layout/hierarchy3"/>
    <dgm:cxn modelId="{96F7EFD8-A2AF-4660-83EA-22D82555FEF7}" type="presParOf" srcId="{A0242BD7-40EC-4B30-A4E6-F6CADB9C4AF7}" destId="{76A4EA41-4C04-4672-9E66-C332C13D0A8A}" srcOrd="1" destOrd="0" presId="urn:microsoft.com/office/officeart/2005/8/layout/hierarchy3"/>
    <dgm:cxn modelId="{993C04AC-E2FF-4B31-9A86-6439CA563583}" type="presOf" srcId="{F970B406-3137-445F-A047-960BE6F8F548}" destId="{76A4EA41-4C04-4672-9E66-C332C13D0A8A}" srcOrd="0" destOrd="0" presId="urn:microsoft.com/office/officeart/2005/8/layout/hierarchy3"/>
    <dgm:cxn modelId="{BAB2CC48-B3AF-4CB5-852C-1E6A242A168A}" type="presParOf" srcId="{687F4677-56D9-46C1-8D8A-E79069C61FEF}" destId="{F8EA77B5-FD36-4D9F-8881-E02597338EBD}" srcOrd="1" destOrd="0" presId="urn:microsoft.com/office/officeart/2005/8/layout/hierarchy3"/>
    <dgm:cxn modelId="{DC00CC75-AC91-48C2-B010-A9856E8CC6EC}" type="presParOf" srcId="{F8EA77B5-FD36-4D9F-8881-E02597338EBD}" destId="{A8F86FA2-285E-4466-A13D-4ECC369B5275}" srcOrd="0" destOrd="1" presId="urn:microsoft.com/office/officeart/2005/8/layout/hierarchy3"/>
    <dgm:cxn modelId="{960A75B2-E9E1-46DA-A640-B6063184EB0E}" type="presOf" srcId="{0F1D7D4E-BD8E-43C1-8F99-ED496D7A9BB4}" destId="{A8F86FA2-285E-4466-A13D-4ECC369B5275}" srcOrd="0" destOrd="0" presId="urn:microsoft.com/office/officeart/2005/8/layout/hierarchy3"/>
    <dgm:cxn modelId="{24435409-31C4-4F02-9FF7-274BAA8AD845}" type="presParOf" srcId="{F8EA77B5-FD36-4D9F-8881-E02597338EBD}" destId="{8402CCB8-5F3F-4B37-9533-2CEF8B977F02}" srcOrd="1" destOrd="1" presId="urn:microsoft.com/office/officeart/2005/8/layout/hierarchy3"/>
    <dgm:cxn modelId="{CB4397CC-9348-453B-98C2-FA1D2D901B42}" type="presOf" srcId="{2199E590-A466-443A-B43D-5CA7DA30B3AC}" destId="{8402CCB8-5F3F-4B37-9533-2CEF8B977F02}" srcOrd="0" destOrd="0" presId="urn:microsoft.com/office/officeart/2005/8/layout/hierarchy3"/>
    <dgm:cxn modelId="{5AEDCA61-2014-422D-9538-D6E1EF969B41}" type="presParOf" srcId="{F8EA77B5-FD36-4D9F-8881-E02597338EBD}" destId="{6FC5009F-DE3F-4EA7-8B97-755BF90691C6}" srcOrd="2" destOrd="1" presId="urn:microsoft.com/office/officeart/2005/8/layout/hierarchy3"/>
    <dgm:cxn modelId="{0474C53C-B2E0-4F61-B5B1-9E1E9D3DFCC8}" type="presOf" srcId="{23807AB1-DC98-4728-B950-3E60934BA7E7}" destId="{6FC5009F-DE3F-4EA7-8B97-755BF90691C6}" srcOrd="0" destOrd="0" presId="urn:microsoft.com/office/officeart/2005/8/layout/hierarchy3"/>
    <dgm:cxn modelId="{7B0B84F7-D4FC-4170-9131-4036C3996852}" type="presParOf" srcId="{F8EA77B5-FD36-4D9F-8881-E02597338EBD}" destId="{8ED2A45B-0F28-4738-BACC-E7567F498BC0}" srcOrd="3" destOrd="1" presId="urn:microsoft.com/office/officeart/2005/8/layout/hierarchy3"/>
    <dgm:cxn modelId="{38A6D41F-5CEA-48A5-AFD6-E7030836B881}" type="presOf" srcId="{6410EC4E-6AA5-4F68-930B-680495E49A0B}" destId="{8ED2A45B-0F28-4738-BACC-E7567F498BC0}" srcOrd="0" destOrd="0" presId="urn:microsoft.com/office/officeart/2005/8/layout/hierarchy3"/>
    <dgm:cxn modelId="{DBE2C236-B5B8-45B1-9354-1B42E220AA35}" type="presParOf" srcId="{F8EA77B5-FD36-4D9F-8881-E02597338EBD}" destId="{EEC4656D-5C4D-413B-9485-00F280E7B15E}" srcOrd="4" destOrd="1" presId="urn:microsoft.com/office/officeart/2005/8/layout/hierarchy3"/>
    <dgm:cxn modelId="{EC5FCAFD-F2BE-45BB-A247-9F3EAC82DAF3}" type="presOf" srcId="{0F331418-B239-4D45-BB20-C116EFFD917B}" destId="{EEC4656D-5C4D-413B-9485-00F280E7B15E}" srcOrd="0" destOrd="0" presId="urn:microsoft.com/office/officeart/2005/8/layout/hierarchy3"/>
    <dgm:cxn modelId="{16F3EC97-337C-48AD-8757-30DEDFABB51D}" type="presParOf" srcId="{F8EA77B5-FD36-4D9F-8881-E02597338EBD}" destId="{B0B38D45-E873-43E1-A24D-FEB85A229F67}" srcOrd="5" destOrd="1" presId="urn:microsoft.com/office/officeart/2005/8/layout/hierarchy3"/>
    <dgm:cxn modelId="{C9D7B64B-D260-47A6-AC72-1E637E8168C2}" type="presOf" srcId="{82A4A24F-9277-4B5E-AE99-06A198CD7A31}" destId="{B0B38D45-E873-43E1-A24D-FEB85A229F67}" srcOrd="0" destOrd="0" presId="urn:microsoft.com/office/officeart/2005/8/layout/hierarchy3"/>
    <dgm:cxn modelId="{F596C5E4-1881-4B90-BD00-11A4BA52E967}" type="presParOf" srcId="{F8EA77B5-FD36-4D9F-8881-E02597338EBD}" destId="{E112A7F0-6B51-43F5-B95D-8A61C02C3D2B}" srcOrd="6" destOrd="1" presId="urn:microsoft.com/office/officeart/2005/8/layout/hierarchy3"/>
    <dgm:cxn modelId="{389F48D1-0088-40CF-B6BF-9760C399BCD2}" type="presOf" srcId="{970F8B67-C923-48EB-B7D7-A363CFA9CCD0}" destId="{E112A7F0-6B51-43F5-B95D-8A61C02C3D2B}" srcOrd="0" destOrd="0" presId="urn:microsoft.com/office/officeart/2005/8/layout/hierarchy3"/>
    <dgm:cxn modelId="{BB9B870D-6003-4AEC-A099-73CB8F0462C9}" type="presParOf" srcId="{F8EA77B5-FD36-4D9F-8881-E02597338EBD}" destId="{C37A2621-5ACC-478A-A1D0-47E1139F3AC5}" srcOrd="7" destOrd="1" presId="urn:microsoft.com/office/officeart/2005/8/layout/hierarchy3"/>
    <dgm:cxn modelId="{88489C22-35D5-4FA6-AAEA-27613350E75F}" type="presOf" srcId="{9EC7C9A1-8F1E-4585-8025-91FEA0C2E4EA}" destId="{C37A2621-5ACC-478A-A1D0-47E1139F3AC5}" srcOrd="0" destOrd="0" presId="urn:microsoft.com/office/officeart/2005/8/layout/hierarchy3"/>
    <dgm:cxn modelId="{E7108E2E-BFB9-4CE4-AF52-B88F16692508}" type="presParOf" srcId="{F8EA77B5-FD36-4D9F-8881-E02597338EBD}" destId="{C3340F6A-AC27-43B1-B77A-1E52E5CDA436}" srcOrd="8" destOrd="1" presId="urn:microsoft.com/office/officeart/2005/8/layout/hierarchy3"/>
    <dgm:cxn modelId="{15B0631C-0913-460E-B539-BDEA31AF0300}" type="presOf" srcId="{EF7E084B-2E40-47AE-B887-26DD771B9E55}" destId="{C3340F6A-AC27-43B1-B77A-1E52E5CDA436}" srcOrd="0" destOrd="0" presId="urn:microsoft.com/office/officeart/2005/8/layout/hierarchy3"/>
    <dgm:cxn modelId="{BAD03535-8D61-49B7-8C39-95FCBE301783}" type="presParOf" srcId="{F8EA77B5-FD36-4D9F-8881-E02597338EBD}" destId="{E54529C0-4793-4CDA-AB0D-F73A9E90676D}" srcOrd="9" destOrd="1" presId="urn:microsoft.com/office/officeart/2005/8/layout/hierarchy3"/>
    <dgm:cxn modelId="{152B8949-863C-4A18-A17F-4A1F6C43B6E2}" type="presOf" srcId="{84EB130C-4BAD-44A8-9E0F-EF60E4C5A584}" destId="{E54529C0-4793-4CDA-AB0D-F73A9E90676D}" srcOrd="0"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60510" cy="6185535"/>
        <a:chOff x="0" y="0"/>
        <a:chExt cx="9160510" cy="6185535"/>
      </a:xfrm>
    </dsp:grpSpPr>
    <dsp:sp modelId="{F7165120-5FFC-451F-A676-9DCAA5026EF0}">
      <dsp:nvSpPr>
        <dsp:cNvPr id="3" name="Rounded Rectangle 2"/>
        <dsp:cNvSpPr/>
      </dsp:nvSpPr>
      <dsp:spPr bwMode="white">
        <a:xfrm>
          <a:off x="0" y="624826"/>
          <a:ext cx="9126862" cy="68081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ltLang="en-US" b="1"/>
            <a:t>Real World Applications of Supervised Learning</a:t>
          </a:r>
          <a:endParaRPr lang="en-IN" altLang="en-US" b="1"/>
        </a:p>
      </dsp:txBody>
      <dsp:txXfrm>
        <a:off x="0" y="624826"/>
        <a:ext cx="9126862" cy="680811"/>
      </dsp:txXfrm>
    </dsp:sp>
    <dsp:sp modelId="{A8F86FA2-285E-4466-A13D-4ECC369B5275}">
      <dsp:nvSpPr>
        <dsp:cNvPr id="5" name="Freeform 4"/>
        <dsp:cNvSpPr/>
      </dsp:nvSpPr>
      <dsp:spPr bwMode="white">
        <a:xfrm>
          <a:off x="912686" y="1305638"/>
          <a:ext cx="918470" cy="494712"/>
        </a:xfrm>
        <a:custGeom>
          <a:avLst/>
          <a:gdLst/>
          <a:ahLst/>
          <a:cxnLst/>
          <a:pathLst>
            <a:path w="1446" h="779">
              <a:moveTo>
                <a:pt x="0" y="0"/>
              </a:moveTo>
              <a:lnTo>
                <a:pt x="0" y="779"/>
              </a:lnTo>
              <a:lnTo>
                <a:pt x="1446" y="779"/>
              </a:lnTo>
            </a:path>
          </a:pathLst>
        </a:custGeom>
      </dsp:spPr>
      <dsp:style>
        <a:lnRef idx="2">
          <a:schemeClr val="accent1">
            <a:shade val="60000"/>
          </a:schemeClr>
        </a:lnRef>
        <a:fillRef idx="0">
          <a:schemeClr val="accent1"/>
        </a:fillRef>
        <a:effectRef idx="0">
          <a:scrgbClr r="0" g="0" b="0"/>
        </a:effectRef>
        <a:fontRef idx="minor"/>
      </dsp:style>
      <dsp:txXfrm>
        <a:off x="912686" y="1305638"/>
        <a:ext cx="918470" cy="494712"/>
      </dsp:txXfrm>
    </dsp:sp>
    <dsp:sp modelId="{8402CCB8-5F3F-4B37-9533-2CEF8B977F02}">
      <dsp:nvSpPr>
        <dsp:cNvPr id="6" name="Rounded Rectangle 5"/>
        <dsp:cNvSpPr/>
      </dsp:nvSpPr>
      <dsp:spPr bwMode="white">
        <a:xfrm>
          <a:off x="1831156" y="1459944"/>
          <a:ext cx="7329354" cy="680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ltLang="en-US">
              <a:solidFill>
                <a:schemeClr val="dk1"/>
              </a:solidFill>
            </a:rPr>
            <a:t>1. Stock Market Predictors </a:t>
          </a:r>
          <a:endParaRPr lang="en-IN" altLang="en-US">
            <a:solidFill>
              <a:schemeClr val="dk1"/>
            </a:solidFill>
          </a:endParaRPr>
        </a:p>
      </dsp:txBody>
      <dsp:txXfrm>
        <a:off x="1831156" y="1459944"/>
        <a:ext cx="7329354" cy="680811"/>
      </dsp:txXfrm>
    </dsp:sp>
    <dsp:sp modelId="{6FC5009F-DE3F-4EA7-8B97-755BF90691C6}">
      <dsp:nvSpPr>
        <dsp:cNvPr id="7" name="Freeform 6"/>
        <dsp:cNvSpPr/>
      </dsp:nvSpPr>
      <dsp:spPr bwMode="white">
        <a:xfrm>
          <a:off x="912686" y="1305638"/>
          <a:ext cx="917196" cy="1347734"/>
        </a:xfrm>
        <a:custGeom>
          <a:avLst/>
          <a:gdLst/>
          <a:ahLst/>
          <a:cxnLst/>
          <a:pathLst>
            <a:path w="1444" h="2122">
              <a:moveTo>
                <a:pt x="0" y="0"/>
              </a:moveTo>
              <a:lnTo>
                <a:pt x="0" y="2122"/>
              </a:lnTo>
              <a:lnTo>
                <a:pt x="1444" y="2122"/>
              </a:lnTo>
            </a:path>
          </a:pathLst>
        </a:custGeom>
      </dsp:spPr>
      <dsp:style>
        <a:lnRef idx="2">
          <a:schemeClr val="accent1">
            <a:shade val="60000"/>
          </a:schemeClr>
        </a:lnRef>
        <a:fillRef idx="0">
          <a:schemeClr val="accent1"/>
        </a:fillRef>
        <a:effectRef idx="0">
          <a:scrgbClr r="0" g="0" b="0"/>
        </a:effectRef>
        <a:fontRef idx="minor"/>
      </dsp:style>
      <dsp:txXfrm>
        <a:off x="912686" y="1305638"/>
        <a:ext cx="917196" cy="1347734"/>
      </dsp:txXfrm>
    </dsp:sp>
    <dsp:sp modelId="{8ED2A45B-0F28-4738-BACC-E7567F498BC0}">
      <dsp:nvSpPr>
        <dsp:cNvPr id="8" name="Rounded Rectangle 7"/>
        <dsp:cNvSpPr/>
      </dsp:nvSpPr>
      <dsp:spPr bwMode="white">
        <a:xfrm>
          <a:off x="1829882" y="2312966"/>
          <a:ext cx="7330628" cy="680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ltLang="en-US">
              <a:solidFill>
                <a:schemeClr val="dk1"/>
              </a:solidFill>
            </a:rPr>
            <a:t>2. Medical Diagnosers</a:t>
          </a:r>
          <a:endParaRPr lang="en-IN" altLang="en-US">
            <a:solidFill>
              <a:schemeClr val="dk1"/>
            </a:solidFill>
          </a:endParaRPr>
        </a:p>
      </dsp:txBody>
      <dsp:txXfrm>
        <a:off x="1829882" y="2312966"/>
        <a:ext cx="7330628" cy="680811"/>
      </dsp:txXfrm>
    </dsp:sp>
    <dsp:sp modelId="{EEC4656D-5C4D-413B-9485-00F280E7B15E}">
      <dsp:nvSpPr>
        <dsp:cNvPr id="15" name="Freeform 14"/>
        <dsp:cNvSpPr/>
      </dsp:nvSpPr>
      <dsp:spPr bwMode="white">
        <a:xfrm>
          <a:off x="912686" y="1305638"/>
          <a:ext cx="912686" cy="2212637"/>
        </a:xfrm>
        <a:custGeom>
          <a:avLst/>
          <a:gdLst/>
          <a:ahLst/>
          <a:cxnLst/>
          <a:pathLst>
            <a:path w="1437" h="3484">
              <a:moveTo>
                <a:pt x="0" y="0"/>
              </a:moveTo>
              <a:lnTo>
                <a:pt x="0" y="3484"/>
              </a:lnTo>
              <a:lnTo>
                <a:pt x="1437" y="3484"/>
              </a:lnTo>
            </a:path>
          </a:pathLst>
        </a:custGeom>
      </dsp:spPr>
      <dsp:style>
        <a:lnRef idx="2">
          <a:schemeClr val="accent1">
            <a:shade val="60000"/>
          </a:schemeClr>
        </a:lnRef>
        <a:fillRef idx="0">
          <a:schemeClr val="accent1"/>
        </a:fillRef>
        <a:effectRef idx="0">
          <a:scrgbClr r="0" g="0" b="0"/>
        </a:effectRef>
        <a:fontRef idx="minor"/>
      </dsp:style>
      <dsp:txXfrm>
        <a:off x="912686" y="1305638"/>
        <a:ext cx="912686" cy="2212637"/>
      </dsp:txXfrm>
    </dsp:sp>
    <dsp:sp modelId="{B0B38D45-E873-43E1-A24D-FEB85A229F67}">
      <dsp:nvSpPr>
        <dsp:cNvPr id="16" name="Rounded Rectangle 15"/>
        <dsp:cNvSpPr/>
      </dsp:nvSpPr>
      <dsp:spPr bwMode="white">
        <a:xfrm>
          <a:off x="1825372" y="3177869"/>
          <a:ext cx="7335138" cy="680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solidFill>
                <a:schemeClr val="dk1"/>
              </a:solidFill>
            </a:rPr>
            <a:t>3. Image and Speech Recognition</a:t>
          </a:r>
          <a:endParaRPr lang="en-IN">
            <a:solidFill>
              <a:schemeClr val="dk1"/>
            </a:solidFill>
          </a:endParaRPr>
        </a:p>
      </dsp:txBody>
      <dsp:txXfrm>
        <a:off x="1825372" y="3177869"/>
        <a:ext cx="7335138" cy="680811"/>
      </dsp:txXfrm>
    </dsp:sp>
    <dsp:sp modelId="{E112A7F0-6B51-43F5-B95D-8A61C02C3D2B}">
      <dsp:nvSpPr>
        <dsp:cNvPr id="17" name="Freeform 16"/>
        <dsp:cNvSpPr/>
      </dsp:nvSpPr>
      <dsp:spPr bwMode="white">
        <a:xfrm>
          <a:off x="912686" y="1305638"/>
          <a:ext cx="912686" cy="3063651"/>
        </a:xfrm>
        <a:custGeom>
          <a:avLst/>
          <a:gdLst/>
          <a:ahLst/>
          <a:cxnLst/>
          <a:pathLst>
            <a:path w="1437" h="4825">
              <a:moveTo>
                <a:pt x="0" y="0"/>
              </a:moveTo>
              <a:lnTo>
                <a:pt x="0" y="4825"/>
              </a:lnTo>
              <a:lnTo>
                <a:pt x="1437" y="4825"/>
              </a:lnTo>
            </a:path>
          </a:pathLst>
        </a:custGeom>
      </dsp:spPr>
      <dsp:style>
        <a:lnRef idx="2">
          <a:schemeClr val="accent1">
            <a:shade val="60000"/>
          </a:schemeClr>
        </a:lnRef>
        <a:fillRef idx="0">
          <a:schemeClr val="accent1"/>
        </a:fillRef>
        <a:effectRef idx="0">
          <a:scrgbClr r="0" g="0" b="0"/>
        </a:effectRef>
        <a:fontRef idx="minor"/>
      </dsp:style>
      <dsp:txXfrm>
        <a:off x="912686" y="1305638"/>
        <a:ext cx="912686" cy="3063651"/>
      </dsp:txXfrm>
    </dsp:sp>
    <dsp:sp modelId="{C37A2621-5ACC-478A-A1D0-47E1139F3AC5}">
      <dsp:nvSpPr>
        <dsp:cNvPr id="18" name="Rounded Rectangle 17"/>
        <dsp:cNvSpPr/>
      </dsp:nvSpPr>
      <dsp:spPr bwMode="white">
        <a:xfrm>
          <a:off x="1825372" y="4028883"/>
          <a:ext cx="7331303" cy="680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solidFill>
                <a:schemeClr val="dk1"/>
              </a:solidFill>
            </a:rPr>
            <a:t>4. Spam E-Mail Detector</a:t>
          </a:r>
          <a:endParaRPr lang="en-IN">
            <a:solidFill>
              <a:schemeClr val="dk1"/>
            </a:solidFill>
          </a:endParaRPr>
        </a:p>
      </dsp:txBody>
      <dsp:txXfrm>
        <a:off x="1825372" y="4028883"/>
        <a:ext cx="7331303" cy="680811"/>
      </dsp:txXfrm>
    </dsp:sp>
    <dsp:sp modelId="{C3340F6A-AC27-43B1-B77A-1E52E5CDA436}">
      <dsp:nvSpPr>
        <dsp:cNvPr id="19" name="Freeform 18"/>
        <dsp:cNvSpPr/>
      </dsp:nvSpPr>
      <dsp:spPr bwMode="white">
        <a:xfrm>
          <a:off x="912686" y="1305638"/>
          <a:ext cx="912686" cy="3914665"/>
        </a:xfrm>
        <a:custGeom>
          <a:avLst/>
          <a:gdLst/>
          <a:ahLst/>
          <a:cxnLst/>
          <a:pathLst>
            <a:path w="1437" h="6165">
              <a:moveTo>
                <a:pt x="0" y="0"/>
              </a:moveTo>
              <a:lnTo>
                <a:pt x="0" y="6165"/>
              </a:lnTo>
              <a:lnTo>
                <a:pt x="1437" y="6165"/>
              </a:lnTo>
            </a:path>
          </a:pathLst>
        </a:custGeom>
      </dsp:spPr>
      <dsp:style>
        <a:lnRef idx="2">
          <a:schemeClr val="accent1">
            <a:shade val="60000"/>
          </a:schemeClr>
        </a:lnRef>
        <a:fillRef idx="0">
          <a:schemeClr val="accent1"/>
        </a:fillRef>
        <a:effectRef idx="0">
          <a:scrgbClr r="0" g="0" b="0"/>
        </a:effectRef>
        <a:fontRef idx="minor"/>
      </dsp:style>
      <dsp:txXfrm>
        <a:off x="912686" y="1305638"/>
        <a:ext cx="912686" cy="3914665"/>
      </dsp:txXfrm>
    </dsp:sp>
    <dsp:sp modelId="{E54529C0-4793-4CDA-AB0D-F73A9E90676D}">
      <dsp:nvSpPr>
        <dsp:cNvPr id="20" name="Rounded Rectangle 19"/>
        <dsp:cNvSpPr/>
      </dsp:nvSpPr>
      <dsp:spPr bwMode="white">
        <a:xfrm>
          <a:off x="1825372" y="4879897"/>
          <a:ext cx="7331303" cy="680811"/>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66675" tIns="44450" rIns="66675" bIns="4445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IN">
              <a:solidFill>
                <a:schemeClr val="dk1"/>
              </a:solidFill>
            </a:rPr>
            <a:t>5. Handwritten Digit Detector</a:t>
          </a:r>
          <a:endParaRPr lang="en-IN">
            <a:solidFill>
              <a:schemeClr val="dk1"/>
            </a:solidFill>
          </a:endParaRPr>
        </a:p>
      </dsp:txBody>
      <dsp:txXfrm>
        <a:off x="1825372" y="4879897"/>
        <a:ext cx="7331303" cy="680811"/>
      </dsp:txXfrm>
    </dsp:sp>
    <dsp:sp modelId="{76A4EA41-4C04-4672-9E66-C332C13D0A8A}">
      <dsp:nvSpPr>
        <dsp:cNvPr id="4" name="Rounded Rectangle 3" hidden="1"/>
        <dsp:cNvSpPr/>
      </dsp:nvSpPr>
      <dsp:spPr>
        <a:xfrm>
          <a:off x="0" y="624826"/>
          <a:ext cx="1825372" cy="680811"/>
        </a:xfrm>
        <a:prstGeom prst="roundRect">
          <a:avLst>
            <a:gd name="adj" fmla="val 10000"/>
          </a:avLst>
        </a:prstGeom>
      </dsp:spPr>
      <dsp:txXfrm>
        <a:off x="0" y="624826"/>
        <a:ext cx="1825372" cy="6808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Subtitle 2"/>
          <p:cNvSpPr>
            <a:spLocks noGrp="1"/>
          </p:cNvSpPr>
          <p:nvPr>
            <p:ph type="subTitle" idx="1"/>
          </p:nvPr>
        </p:nvSpPr>
        <p:spPr>
          <a:xfrm>
            <a:off x="1524000" y="5202238"/>
            <a:ext cx="9144000" cy="1655762"/>
          </a:xfrm>
        </p:spPr>
        <p:txBody>
          <a:bodyPr/>
          <a:p>
            <a:r>
              <a:rPr lang="en-IN" altLang="en-US" sz="2000" b="1"/>
              <a:t>By,</a:t>
            </a:r>
            <a:endParaRPr lang="en-IN" altLang="en-US" sz="2000" b="1"/>
          </a:p>
          <a:p>
            <a:r>
              <a:rPr lang="en-IN" altLang="en-US" sz="2000" b="1"/>
              <a:t>Name : Vishal Kumar Paswan</a:t>
            </a:r>
            <a:endParaRPr lang="en-IN" altLang="en-US" sz="2000" b="1"/>
          </a:p>
          <a:p>
            <a:r>
              <a:rPr lang="en-IN" altLang="en-US" sz="2000" b="1"/>
              <a:t>Roll Number : 24MA10068</a:t>
            </a:r>
            <a:endParaRPr lang="en-IN" altLang="en-US" sz="2000" b="1"/>
          </a:p>
        </p:txBody>
      </p:sp>
      <p:sp>
        <p:nvSpPr>
          <p:cNvPr id="2" name="Title 1"/>
          <p:cNvSpPr>
            <a:spLocks noGrp="1"/>
          </p:cNvSpPr>
          <p:nvPr>
            <p:ph type="ctrTitle"/>
          </p:nvPr>
        </p:nvSpPr>
        <p:spPr>
          <a:xfrm>
            <a:off x="1524000" y="1587500"/>
            <a:ext cx="9144000" cy="3059430"/>
          </a:xfrm>
        </p:spPr>
        <p:txBody>
          <a:bodyPr/>
          <a:p>
            <a:r>
              <a:rPr lang="en-IN" altLang="en-US">
                <a:ln/>
                <a:solidFill>
                  <a:schemeClr val="tx1"/>
                </a:solidFill>
                <a:effectLst>
                  <a:outerShdw blurRad="38100" dist="19050" dir="2700000" algn="tl" rotWithShape="0">
                    <a:schemeClr val="dk1">
                      <a:alpha val="40000"/>
                    </a:schemeClr>
                  </a:outerShdw>
                </a:effectLst>
                <a:latin typeface="Impact" panose="020B0806030902050204" charset="0"/>
                <a:cs typeface="Impact" panose="020B0806030902050204" charset="0"/>
              </a:rPr>
              <a:t>Supervised Learning: A Comprehensive Guide</a:t>
            </a:r>
            <a:br>
              <a:rPr lang="en-IN" altLang="en-US">
                <a:ln/>
                <a:solidFill>
                  <a:schemeClr val="tx1"/>
                </a:solidFill>
                <a:effectLst>
                  <a:outerShdw blurRad="38100" dist="19050" dir="2700000" algn="tl" rotWithShape="0">
                    <a:schemeClr val="dk1">
                      <a:alpha val="40000"/>
                    </a:schemeClr>
                  </a:outerShdw>
                </a:effectLst>
                <a:latin typeface="Impact" panose="020B0806030902050204" charset="0"/>
                <a:cs typeface="Impact" panose="020B0806030902050204" charset="0"/>
              </a:rPr>
            </a:br>
            <a:endParaRPr lang="en-IN" altLang="en-US">
              <a:ln/>
              <a:solidFill>
                <a:schemeClr val="tx1"/>
              </a:solidFill>
              <a:effectLst>
                <a:outerShdw blurRad="38100" dist="19050" dir="2700000" algn="tl" rotWithShape="0">
                  <a:schemeClr val="dk1">
                    <a:alpha val="40000"/>
                  </a:schemeClr>
                </a:outerShdw>
              </a:effectLst>
              <a:latin typeface="Impact" panose="020B0806030902050204" charset="0"/>
              <a:cs typeface="Impact" panose="020B080603090205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title"/>
          </p:nvPr>
        </p:nvSpPr>
        <p:spPr/>
        <p:txBody>
          <a:bodyPr/>
          <a:p>
            <a:pPr algn="ctr"/>
            <a:r>
              <a:rPr lang="en-IN" altLang="en-US">
                <a:latin typeface="Impact" panose="020B0806030902050204" charset="0"/>
                <a:cs typeface="Impact" panose="020B0806030902050204" charset="0"/>
              </a:rPr>
              <a:t>Conclusion</a:t>
            </a:r>
            <a:endParaRPr lang="en-IN" altLang="en-US">
              <a:latin typeface="Impact" panose="020B0806030902050204" charset="0"/>
              <a:cs typeface="Impact" panose="020B0806030902050204" charset="0"/>
            </a:endParaRPr>
          </a:p>
        </p:txBody>
      </p:sp>
      <p:sp>
        <p:nvSpPr>
          <p:cNvPr id="5" name="Content Placeholder 4"/>
          <p:cNvSpPr>
            <a:spLocks noGrp="1"/>
          </p:cNvSpPr>
          <p:nvPr>
            <p:ph idx="1"/>
          </p:nvPr>
        </p:nvSpPr>
        <p:spPr/>
        <p:txBody>
          <a:bodyPr/>
          <a:p>
            <a:endParaRPr lang="en-IN" altLang="en-US"/>
          </a:p>
          <a:p>
            <a:r>
              <a:rPr lang="en-IN" altLang="en-US"/>
              <a:t>To conclude, supervised learning enables the machine to efficiently interpret data and either classifies or predicts (in the near future) given data, which can be benefitting for the better for us.</a:t>
            </a:r>
            <a:endParaRPr lang="en-IN" altLang="en-US"/>
          </a:p>
          <a:p>
            <a:pPr marL="0" indent="0">
              <a:buNone/>
            </a:pPr>
            <a:endParaRPr lang="en-IN" altLang="en-US"/>
          </a:p>
          <a:p>
            <a:r>
              <a:rPr lang="en-IN" altLang="en-US"/>
              <a:t>But, it is necessary to produce optimal methods to store, provide and interpret data in lesser time with higher efficiency.</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title"/>
          </p:nvPr>
        </p:nvSpPr>
        <p:spPr>
          <a:xfrm>
            <a:off x="838200" y="2766060"/>
            <a:ext cx="10515600" cy="1325563"/>
          </a:xfrm>
        </p:spPr>
        <p:txBody>
          <a:bodyPr>
            <a:noAutofit/>
          </a:bodyPr>
          <a:p>
            <a:pPr algn="ctr"/>
            <a:r>
              <a:rPr lang="en-IN" altLang="en-US" sz="9600">
                <a:latin typeface="Impact" panose="020B0806030902050204" charset="0"/>
                <a:cs typeface="Impact" panose="020B0806030902050204" charset="0"/>
              </a:rPr>
              <a:t>Thank You!</a:t>
            </a:r>
            <a:endParaRPr lang="en-IN" altLang="en-US" sz="9600">
              <a:latin typeface="Impact" panose="020B0806030902050204" charset="0"/>
              <a:cs typeface="Impact" panose="020B080603090205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title"/>
          </p:nvPr>
        </p:nvSpPr>
        <p:spPr/>
        <p:txBody>
          <a:bodyPr/>
          <a:p>
            <a:pPr algn="ctr"/>
            <a:r>
              <a:rPr lang="en-IN" altLang="en-US">
                <a:latin typeface="Impact" panose="020B0806030902050204" charset="0"/>
                <a:cs typeface="Impact" panose="020B0806030902050204" charset="0"/>
              </a:rPr>
              <a:t>Introduction to </a:t>
            </a:r>
            <a:r>
              <a:rPr lang="en-IN" altLang="en-US">
                <a:latin typeface="Impact" panose="020B0806030902050204" charset="0"/>
                <a:cs typeface="Impact" panose="020B0806030902050204" charset="0"/>
              </a:rPr>
              <a:t>Machine Learning</a:t>
            </a:r>
            <a:endParaRPr lang="en-IN" altLang="en-US">
              <a:latin typeface="Impact" panose="020B0806030902050204" charset="0"/>
              <a:cs typeface="Impact" panose="020B0806030902050204" charset="0"/>
            </a:endParaRPr>
          </a:p>
        </p:txBody>
      </p:sp>
      <p:sp>
        <p:nvSpPr>
          <p:cNvPr id="5" name="Content Placeholder 4"/>
          <p:cNvSpPr>
            <a:spLocks noGrp="1"/>
          </p:cNvSpPr>
          <p:nvPr>
            <p:ph idx="1"/>
          </p:nvPr>
        </p:nvSpPr>
        <p:spPr/>
        <p:txBody>
          <a:bodyPr/>
          <a:p>
            <a:endParaRPr lang="en-IN" altLang="en-US"/>
          </a:p>
          <a:p>
            <a:r>
              <a:rPr lang="en-IN" altLang="en-US"/>
              <a:t>Machine learning is the process through which a system, which operates on “Artificial Intelligience”, can train itself (without explicit instructions) through accessing provided data.</a:t>
            </a:r>
            <a:endParaRPr lang="en-IN" altLang="en-US"/>
          </a:p>
          <a:p>
            <a:endParaRPr lang="en-IN" altLang="en-US"/>
          </a:p>
          <a:p>
            <a:r>
              <a:rPr lang="en-IN" altLang="en-US"/>
              <a:t>A machine can be taught to interpret data in two methods : </a:t>
            </a:r>
            <a:endParaRPr lang="en-IN" altLang="en-US"/>
          </a:p>
          <a:p>
            <a:pPr marL="0" indent="457200">
              <a:buNone/>
            </a:pPr>
            <a:r>
              <a:rPr lang="en-IN" altLang="en-US"/>
              <a:t>1. Supervised learning, and</a:t>
            </a:r>
            <a:endParaRPr lang="en-IN" altLang="en-US"/>
          </a:p>
          <a:p>
            <a:pPr marL="0" indent="457200">
              <a:buNone/>
            </a:pPr>
            <a:r>
              <a:rPr lang="en-IN" altLang="en-US"/>
              <a:t>2. Unsupervised learning.</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normAutofit/>
          </a:bodyPr>
          <a:p>
            <a:pPr algn="ctr"/>
            <a:r>
              <a:rPr lang="en-IN" altLang="en-US">
                <a:latin typeface="Impact" panose="020B0806030902050204" charset="0"/>
                <a:cs typeface="Impact" panose="020B0806030902050204" charset="0"/>
              </a:rPr>
              <a:t>What is Supervised Learning?</a:t>
            </a:r>
            <a:endParaRPr lang="en-IN" altLang="en-US">
              <a:latin typeface="Impact" panose="020B0806030902050204" charset="0"/>
              <a:cs typeface="Impact" panose="020B0806030902050204" charset="0"/>
            </a:endParaRPr>
          </a:p>
        </p:txBody>
      </p:sp>
      <p:sp>
        <p:nvSpPr>
          <p:cNvPr id="3" name="Content Placeholder 2"/>
          <p:cNvSpPr>
            <a:spLocks noGrp="1"/>
          </p:cNvSpPr>
          <p:nvPr>
            <p:ph idx="1"/>
          </p:nvPr>
        </p:nvSpPr>
        <p:spPr>
          <a:xfrm>
            <a:off x="838200" y="1553210"/>
            <a:ext cx="10515600" cy="4351338"/>
          </a:xfrm>
        </p:spPr>
        <p:txBody>
          <a:bodyPr/>
          <a:p>
            <a:endParaRPr lang="en-IN" altLang="en-US"/>
          </a:p>
          <a:p>
            <a:r>
              <a:rPr lang="en-IN" altLang="en-US"/>
              <a:t>Supervised learning is the method for an artificial intelligence to access data from the given dataset and then provide definitive labels as their output.</a:t>
            </a:r>
            <a:endParaRPr lang="en-IN" altLang="en-US"/>
          </a:p>
          <a:p>
            <a:pPr marL="0" indent="0">
              <a:buNone/>
            </a:pPr>
            <a:endParaRPr lang="en-IN" altLang="en-US"/>
          </a:p>
          <a:p>
            <a:r>
              <a:rPr lang="en-IN" altLang="en-US"/>
              <a:t>They do this by recognizing patterns and trends in “training data”, by factoring in each feature mentioned in their dataset. Then, they are given a “test data”, where they can measure their accuracy rates and then learn from those results.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 name="Picture 19"/>
          <p:cNvPicPr>
            <a:picLocks noChangeAspect="1"/>
          </p:cNvPicPr>
          <p:nvPr/>
        </p:nvPicPr>
        <p:blipFill>
          <a:blip r:embed="rId1"/>
          <a:srcRect/>
          <a:stretch>
            <a:fillRect/>
          </a:stretch>
        </p:blipFill>
        <p:spPr>
          <a:xfrm>
            <a:off x="2336165" y="0"/>
            <a:ext cx="7519970" cy="6876000"/>
          </a:xfrm>
          <a:prstGeom prst="rect">
            <a:avLst/>
          </a:prstGeom>
        </p:spPr>
      </p:pic>
      <p:sp>
        <p:nvSpPr>
          <p:cNvPr id="21" name="Text Box 20"/>
          <p:cNvSpPr txBox="1"/>
          <p:nvPr/>
        </p:nvSpPr>
        <p:spPr>
          <a:xfrm>
            <a:off x="9895840" y="5659120"/>
            <a:ext cx="2315845" cy="1198880"/>
          </a:xfrm>
          <a:prstGeom prst="rect">
            <a:avLst/>
          </a:prstGeom>
          <a:noFill/>
        </p:spPr>
        <p:txBody>
          <a:bodyPr wrap="square" rtlCol="0">
            <a:spAutoFit/>
          </a:bodyPr>
          <a:p>
            <a:pPr algn="ctr"/>
            <a:r>
              <a:rPr lang="en-IN" altLang="en-US" b="1"/>
              <a:t>Source :</a:t>
            </a:r>
            <a:endParaRPr lang="en-IN" altLang="en-US" b="1"/>
          </a:p>
          <a:p>
            <a:pPr algn="ctr"/>
            <a:r>
              <a:rPr lang="en-IN" altLang="en-US" b="1"/>
              <a:t> Supervised learning: a comprehensive guide (by KodeInKGP)</a:t>
            </a:r>
            <a:endParaRPr lang="en-I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title"/>
          </p:nvPr>
        </p:nvSpPr>
        <p:spPr/>
        <p:txBody>
          <a:bodyPr/>
          <a:p>
            <a:pPr algn="ctr"/>
            <a:r>
              <a:rPr lang="en-IN" altLang="en-US">
                <a:latin typeface="Impact" panose="020B0806030902050204" charset="0"/>
                <a:cs typeface="Impact" panose="020B0806030902050204" charset="0"/>
              </a:rPr>
              <a:t>Methods in Supervised learning</a:t>
            </a:r>
            <a:endParaRPr lang="en-IN" altLang="en-US">
              <a:latin typeface="Impact" panose="020B0806030902050204" charset="0"/>
              <a:cs typeface="Impact" panose="020B0806030902050204" charset="0"/>
            </a:endParaRPr>
          </a:p>
        </p:txBody>
      </p:sp>
      <p:sp>
        <p:nvSpPr>
          <p:cNvPr id="5" name="Content Placeholder 4"/>
          <p:cNvSpPr>
            <a:spLocks noGrp="1"/>
          </p:cNvSpPr>
          <p:nvPr>
            <p:ph idx="1"/>
          </p:nvPr>
        </p:nvSpPr>
        <p:spPr>
          <a:xfrm>
            <a:off x="838200" y="1537335"/>
            <a:ext cx="10515600" cy="4351338"/>
          </a:xfrm>
        </p:spPr>
        <p:txBody>
          <a:bodyPr/>
          <a:p>
            <a:pPr marL="0" indent="0">
              <a:buNone/>
            </a:pPr>
            <a:endParaRPr lang="en-IN" altLang="en-US"/>
          </a:p>
          <a:p>
            <a:pPr marL="0" indent="0">
              <a:buNone/>
            </a:pPr>
            <a:r>
              <a:rPr lang="en-IN" altLang="en-US"/>
              <a:t>Data in supervised learning can be interpreted by the machine learning algorithm in two ways :</a:t>
            </a:r>
            <a:endParaRPr lang="en-IN" altLang="en-US"/>
          </a:p>
          <a:p>
            <a:pPr marL="0" indent="0">
              <a:buNone/>
            </a:pPr>
            <a:endParaRPr lang="en-IN" altLang="en-US"/>
          </a:p>
          <a:p>
            <a:r>
              <a:rPr lang="en-IN" altLang="en-US"/>
              <a:t>Classification : Here, the algorithm provides distinction between two or more types of data into categories.</a:t>
            </a:r>
            <a:endParaRPr lang="en-IN" altLang="en-US"/>
          </a:p>
          <a:p>
            <a:pPr marL="0" indent="0">
              <a:buNone/>
            </a:pPr>
            <a:endParaRPr lang="en-IN" altLang="en-US"/>
          </a:p>
          <a:p>
            <a:r>
              <a:rPr lang="en-IN" altLang="en-US"/>
              <a:t>Regression : Here, the algorithm predicts a concrete, numerical value for the features provided to it.</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0" y="0"/>
            <a:ext cx="12192000" cy="6294120"/>
          </a:xfrm>
          <a:prstGeom prst="rect">
            <a:avLst/>
          </a:prstGeom>
        </p:spPr>
      </p:pic>
      <p:sp>
        <p:nvSpPr>
          <p:cNvPr id="5" name="Text Box 4"/>
          <p:cNvSpPr txBox="1"/>
          <p:nvPr/>
        </p:nvSpPr>
        <p:spPr>
          <a:xfrm>
            <a:off x="0" y="6360795"/>
            <a:ext cx="12192000" cy="497205"/>
          </a:xfrm>
          <a:prstGeom prst="rect">
            <a:avLst/>
          </a:prstGeom>
          <a:noFill/>
        </p:spPr>
        <p:txBody>
          <a:bodyPr wrap="square" rtlCol="0">
            <a:noAutofit/>
          </a:bodyPr>
          <a:p>
            <a:pPr algn="ctr"/>
            <a:r>
              <a:rPr lang="en-IN" altLang="en-US" b="1">
                <a:sym typeface="+mn-ea"/>
              </a:rPr>
              <a:t>Source : Supervised learning: a comprehensive guide (by KodeInKGP)</a:t>
            </a:r>
            <a:endParaRPr lang="en-IN" altLang="en-US" b="1"/>
          </a:p>
          <a:p>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itle 3"/>
          <p:cNvSpPr>
            <a:spLocks noGrp="1"/>
          </p:cNvSpPr>
          <p:nvPr>
            <p:ph type="title"/>
          </p:nvPr>
        </p:nvSpPr>
        <p:spPr/>
        <p:txBody>
          <a:bodyPr/>
          <a:p>
            <a:pPr algn="ctr"/>
            <a:r>
              <a:rPr lang="en-IN" altLang="en-US">
                <a:latin typeface="Impact" panose="020B0806030902050204" charset="0"/>
                <a:cs typeface="Impact" panose="020B0806030902050204" charset="0"/>
              </a:rPr>
              <a:t>More about the classification model</a:t>
            </a:r>
            <a:endParaRPr lang="en-IN" altLang="en-US"/>
          </a:p>
        </p:txBody>
      </p:sp>
      <p:sp>
        <p:nvSpPr>
          <p:cNvPr id="5" name="Content Placeholder 4"/>
          <p:cNvSpPr>
            <a:spLocks noGrp="1"/>
          </p:cNvSpPr>
          <p:nvPr>
            <p:ph idx="1"/>
          </p:nvPr>
        </p:nvSpPr>
        <p:spPr>
          <a:xfrm>
            <a:off x="838200" y="1569085"/>
            <a:ext cx="10515600" cy="4351338"/>
          </a:xfrm>
        </p:spPr>
        <p:txBody>
          <a:bodyPr/>
          <a:p>
            <a:endParaRPr lang="en-IN" altLang="en-US"/>
          </a:p>
          <a:p>
            <a:r>
              <a:rPr lang="en-IN" altLang="en-US"/>
              <a:t>Since the classification model deals with distribution of models based on their features, it requires some knowledge of logistic regression (where we provide concrete values to probabilistic values and segregate depending on their values), gradient boosting, etc.</a:t>
            </a:r>
            <a:endParaRPr lang="en-IN" altLang="en-US"/>
          </a:p>
          <a:p>
            <a:endParaRPr lang="en-IN" altLang="en-US"/>
          </a:p>
          <a:p>
            <a:r>
              <a:rPr lang="en-IN" altLang="en-US"/>
              <a:t>This is especially useful in healthcare sectors, where patients can be diagnosed for a disease depending on their health conditions. This is also useful in other fields involving classifying large amounts of data and segregating them so as to ease operations on them.</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IN" altLang="en-US">
                <a:latin typeface="Impact" panose="020B0806030902050204" charset="0"/>
                <a:cs typeface="Impact" panose="020B0806030902050204" charset="0"/>
              </a:rPr>
              <a:t>More about the regression model</a:t>
            </a:r>
            <a:endParaRPr lang="en-IN" altLang="en-US">
              <a:latin typeface="Impact" panose="020B0806030902050204" charset="0"/>
              <a:cs typeface="Impact" panose="020B0806030902050204" charset="0"/>
            </a:endParaRPr>
          </a:p>
        </p:txBody>
      </p:sp>
      <p:sp>
        <p:nvSpPr>
          <p:cNvPr id="3" name="Content Placeholder 2"/>
          <p:cNvSpPr>
            <a:spLocks noGrp="1"/>
          </p:cNvSpPr>
          <p:nvPr>
            <p:ph idx="1"/>
          </p:nvPr>
        </p:nvSpPr>
        <p:spPr>
          <a:xfrm>
            <a:off x="838200" y="1521460"/>
            <a:ext cx="10515600" cy="4351338"/>
          </a:xfrm>
        </p:spPr>
        <p:txBody>
          <a:bodyPr/>
          <a:p>
            <a:endParaRPr lang="en-IN" altLang="en-US"/>
          </a:p>
          <a:p>
            <a:r>
              <a:rPr lang="en-IN" altLang="en-US"/>
              <a:t>Since the regression model deals in determining the “line of best fit” in graphs (so as to find the optimal value for given parameters), it is especially important to have knowledge of graphs, statistics and probabilistic distribution of values.</a:t>
            </a:r>
            <a:endParaRPr lang="en-IN" altLang="en-US"/>
          </a:p>
          <a:p>
            <a:endParaRPr lang="en-IN" altLang="en-US"/>
          </a:p>
          <a:p>
            <a:r>
              <a:rPr lang="en-IN" altLang="en-US"/>
              <a:t>This is especially useful in areas where we have to predict the value of a certain commodity based on the parameters given, such as stocks and house pricings.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1515745" y="335915"/>
          <a:ext cx="9160510" cy="61855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2653</Words>
  <Application>WPS Presentation</Application>
  <PresentationFormat>Widescreen</PresentationFormat>
  <Paragraphs>54</Paragraphs>
  <Slides>11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vt:i4>
      </vt:variant>
    </vt:vector>
  </HeadingPairs>
  <TitlesOfParts>
    <vt:vector size="32" baseType="lpstr">
      <vt:lpstr>Arial</vt:lpstr>
      <vt:lpstr>SimSun</vt:lpstr>
      <vt:lpstr>Wingdings</vt:lpstr>
      <vt:lpstr>Arial Unicode MS</vt:lpstr>
      <vt:lpstr>Calibri Light</vt:lpstr>
      <vt:lpstr>Calibri</vt:lpstr>
      <vt:lpstr>Microsoft YaHei</vt:lpstr>
      <vt:lpstr>Bahnschrift</vt:lpstr>
      <vt:lpstr>Bahnschrift SemiBold Condensed</vt:lpstr>
      <vt:lpstr>Cambria Math</vt:lpstr>
      <vt:lpstr>Cascadia Mono ExtraLight</vt:lpstr>
      <vt:lpstr>Ebrima</vt:lpstr>
      <vt:lpstr>Impact</vt:lpstr>
      <vt:lpstr>Bahnschrift SemiLight Condensed</vt:lpstr>
      <vt:lpstr>Candara</vt:lpstr>
      <vt:lpstr>Cascadia Mono</vt:lpstr>
      <vt:lpstr>Consolas</vt:lpstr>
      <vt:lpstr>Ink Free</vt:lpstr>
      <vt:lpstr>Leelawadee UI</vt:lpstr>
      <vt:lpstr>Javanese Text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A Comprehensive Guide </dc:title>
  <dc:creator>vkpvi</dc:creator>
  <cp:lastModifiedBy>vkpvi</cp:lastModifiedBy>
  <cp:revision>1</cp:revision>
  <dcterms:created xsi:type="dcterms:W3CDTF">2024-10-18T17:45:45Z</dcterms:created>
  <dcterms:modified xsi:type="dcterms:W3CDTF">2024-10-18T17:45:46Z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DB24DF71A954462FA81CB91E3BEF5CE1_11</vt:lpwstr>
  </property>
  <property fmtid="{D5CDD505-2E9C-101B-9397-08002B2CF9AE}" pid="3" name="KSOProductBuildVer">
    <vt:lpwstr>1033-12.2.0.13472</vt:lpwstr>
  </property>
</Properties>
</file>