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Amatic SC"/>
      <p:regular r:id="rId17"/>
      <p:bold r:id="rId18"/>
    </p:embeddedFont>
    <p:embeddedFont>
      <p:font typeface="Playfair Display"/>
      <p:regular r:id="rId19"/>
      <p:bold r:id="rId20"/>
      <p:italic r:id="rId21"/>
      <p:boldItalic r:id="rId22"/>
    </p:embeddedFont>
    <p:embeddedFont>
      <p:font typeface="Lato"/>
      <p:regular r:id="rId23"/>
      <p:bold r:id="rId24"/>
      <p:italic r:id="rId25"/>
      <p:boldItalic r:id="rId26"/>
    </p:embeddedFont>
    <p:embeddedFont>
      <p:font typeface="Source Code Pro"/>
      <p:regular r:id="rId27"/>
      <p:bold r:id="rId28"/>
    </p:embeddedFont>
    <p:embeddedFont>
      <p:font typeface="Lato Light"/>
      <p:regular r:id="rId29"/>
      <p:bold r:id="rId30"/>
      <p:italic r:id="rId31"/>
      <p:boldItalic r:id="rId32"/>
    </p:embeddedFont>
    <p:embeddedFont>
      <p:font typeface="Comfortaa"/>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Light-italic.fntdata"/><Relationship Id="rId30" Type="http://schemas.openxmlformats.org/officeDocument/2006/relationships/font" Target="fonts/LatoLight-bold.fntdata"/><Relationship Id="rId11" Type="http://schemas.openxmlformats.org/officeDocument/2006/relationships/slide" Target="slides/slide5.xml"/><Relationship Id="rId33" Type="http://schemas.openxmlformats.org/officeDocument/2006/relationships/font" Target="fonts/Comfortaa-regular.fntdata"/><Relationship Id="rId10" Type="http://schemas.openxmlformats.org/officeDocument/2006/relationships/slide" Target="slides/slide4.xml"/><Relationship Id="rId32" Type="http://schemas.openxmlformats.org/officeDocument/2006/relationships/font" Target="fonts/LatoLight-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Comfortaa-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maticSC-regular.fntdata"/><Relationship Id="rId16" Type="http://schemas.openxmlformats.org/officeDocument/2006/relationships/slide" Target="slides/slide10.xml"/><Relationship Id="rId19" Type="http://schemas.openxmlformats.org/officeDocument/2006/relationships/font" Target="fonts/PlayfairDisplay-regular.fntdata"/><Relationship Id="rId18" Type="http://schemas.openxmlformats.org/officeDocument/2006/relationships/font" Target="fonts/AmaticSC-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024df197_1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48024df197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7eb86bde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7eb86bde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701430860_1_9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4701430860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7eb86bd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7eb86bd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suicide for people &gt;= 60 is highest record in 2017 ever since 1991</a:t>
            </a:r>
            <a:endParaRPr/>
          </a:p>
          <a:p>
            <a:pPr indent="0" lvl="0" marL="0" rtl="0" algn="l">
              <a:spcBef>
                <a:spcPts val="0"/>
              </a:spcBef>
              <a:spcAft>
                <a:spcPts val="0"/>
              </a:spcAft>
              <a:buNone/>
            </a:pPr>
            <a:r>
              <a:rPr lang="en">
                <a:solidFill>
                  <a:srgbClr val="333333"/>
                </a:solidFill>
                <a:highlight>
                  <a:srgbClr val="FFFFFF"/>
                </a:highlight>
              </a:rPr>
              <a:t>Suicide in 2017 is 15% lower than the 429 in 2016.</a:t>
            </a:r>
            <a:endParaRPr>
              <a:solidFill>
                <a:srgbClr val="333333"/>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The number of people taking their own lives dropped across all age groups, except for the elderly, whose number rose to the highest since suicide numbers were tracked in 1991.</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6ff6e75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6ff6e75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701430860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701430860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701430860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701430860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7014308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7014308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701430860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701430860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333333"/>
                </a:solidFill>
                <a:highlight>
                  <a:srgbClr val="FFFFFF"/>
                </a:highlight>
                <a:latin typeface="Georgia"/>
                <a:ea typeface="Georgia"/>
                <a:cs typeface="Georgia"/>
                <a:sym typeface="Georgia"/>
              </a:rPr>
              <a:t>proposed Singapore Budget 2018 emphasis on strengthening the community care network for seniors</a:t>
            </a:r>
            <a:endParaRPr sz="14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450">
                <a:solidFill>
                  <a:srgbClr val="333333"/>
                </a:solidFill>
                <a:highlight>
                  <a:srgbClr val="FFFFFF"/>
                </a:highlight>
                <a:latin typeface="Georgia"/>
                <a:ea typeface="Georgia"/>
                <a:cs typeface="Georgia"/>
                <a:sym typeface="Georgia"/>
              </a:rPr>
              <a:t>encourages active ageing and helps lonely seniors find new friends, will go national by 2020. </a:t>
            </a:r>
            <a:endParaRPr sz="14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4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450">
                <a:solidFill>
                  <a:srgbClr val="333333"/>
                </a:solidFill>
                <a:highlight>
                  <a:srgbClr val="FFFFFF"/>
                </a:highlight>
                <a:latin typeface="Georgia"/>
                <a:ea typeface="Georgia"/>
                <a:cs typeface="Georgia"/>
                <a:sym typeface="Georgia"/>
              </a:rPr>
              <a:t>In 2014 when IDA conducted face to face interview among 3500 households, they found that for those over 60, there was an percentage increase in the number of serving the web using their </a:t>
            </a:r>
            <a:r>
              <a:rPr lang="en" sz="1450">
                <a:solidFill>
                  <a:srgbClr val="333333"/>
                </a:solidFill>
                <a:highlight>
                  <a:srgbClr val="FFFFFF"/>
                </a:highlight>
                <a:latin typeface="Georgia"/>
                <a:ea typeface="Georgia"/>
                <a:cs typeface="Georgia"/>
                <a:sym typeface="Georgia"/>
              </a:rPr>
              <a:t>smartphone</a:t>
            </a:r>
            <a:r>
              <a:rPr lang="en" sz="1450">
                <a:solidFill>
                  <a:srgbClr val="333333"/>
                </a:solidFill>
                <a:highlight>
                  <a:srgbClr val="FFFFFF"/>
                </a:highlight>
                <a:latin typeface="Georgia"/>
                <a:ea typeface="Georgia"/>
                <a:cs typeface="Georgia"/>
                <a:sym typeface="Georgia"/>
              </a:rPr>
              <a:t>. ⇒ However, just serving does not mean that they are </a:t>
            </a:r>
            <a:r>
              <a:rPr lang="en" sz="1450">
                <a:solidFill>
                  <a:srgbClr val="333333"/>
                </a:solidFill>
                <a:highlight>
                  <a:srgbClr val="FFFFFF"/>
                </a:highlight>
                <a:latin typeface="Georgia"/>
                <a:ea typeface="Georgia"/>
                <a:cs typeface="Georgia"/>
                <a:sym typeface="Georgia"/>
              </a:rPr>
              <a:t>proficient</a:t>
            </a:r>
            <a:r>
              <a:rPr lang="en" sz="1450">
                <a:solidFill>
                  <a:srgbClr val="333333"/>
                </a:solidFill>
                <a:highlight>
                  <a:srgbClr val="FFFFFF"/>
                </a:highlight>
                <a:latin typeface="Georgia"/>
                <a:ea typeface="Georgia"/>
                <a:cs typeface="Georgia"/>
                <a:sym typeface="Georgia"/>
              </a:rPr>
              <a:t>⇒ For example, in a TODAY article, A lady called Mdm Yang said she has an account but she </a:t>
            </a:r>
            <a:r>
              <a:rPr lang="en" sz="1450">
                <a:solidFill>
                  <a:srgbClr val="333333"/>
                </a:solidFill>
                <a:highlight>
                  <a:srgbClr val="FFFFFF"/>
                </a:highlight>
                <a:latin typeface="Georgia"/>
                <a:ea typeface="Georgia"/>
                <a:cs typeface="Georgia"/>
                <a:sym typeface="Georgia"/>
              </a:rPr>
              <a:t>doesn't</a:t>
            </a:r>
            <a:r>
              <a:rPr lang="en" sz="1450">
                <a:solidFill>
                  <a:srgbClr val="333333"/>
                </a:solidFill>
                <a:highlight>
                  <a:srgbClr val="FFFFFF"/>
                </a:highlight>
                <a:latin typeface="Georgia"/>
                <a:ea typeface="Georgia"/>
                <a:cs typeface="Georgia"/>
                <a:sym typeface="Georgia"/>
              </a:rPr>
              <a:t> know how to use it. </a:t>
            </a:r>
            <a:endParaRPr sz="145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6ff6e75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6ff6e75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Clr>
                <a:srgbClr val="000000"/>
              </a:buClr>
              <a:buSzPts val="700"/>
              <a:buFont typeface="Comfortaa"/>
              <a:buChar char="●"/>
            </a:pPr>
            <a:r>
              <a:rPr lang="en" sz="700">
                <a:latin typeface="Comfortaa"/>
                <a:ea typeface="Comfortaa"/>
                <a:cs typeface="Comfortaa"/>
                <a:sym typeface="Comfortaa"/>
              </a:rPr>
              <a:t>Elderly are introduced to users who have similar interests.</a:t>
            </a:r>
            <a:endParaRPr sz="700">
              <a:latin typeface="Comfortaa"/>
              <a:ea typeface="Comfortaa"/>
              <a:cs typeface="Comfortaa"/>
              <a:sym typeface="Comfortaa"/>
            </a:endParaRPr>
          </a:p>
          <a:p>
            <a:pPr indent="-273050" lvl="0" marL="457200" rtl="0" algn="l">
              <a:lnSpc>
                <a:spcPct val="150000"/>
              </a:lnSpc>
              <a:spcBef>
                <a:spcPts val="0"/>
              </a:spcBef>
              <a:spcAft>
                <a:spcPts val="0"/>
              </a:spcAft>
              <a:buClr>
                <a:srgbClr val="000000"/>
              </a:buClr>
              <a:buSzPts val="700"/>
              <a:buFont typeface="Comfortaa"/>
              <a:buChar char="●"/>
            </a:pPr>
            <a:r>
              <a:rPr lang="en" sz="700">
                <a:latin typeface="Comfortaa"/>
                <a:ea typeface="Comfortaa"/>
                <a:cs typeface="Comfortaa"/>
                <a:sym typeface="Comfortaa"/>
              </a:rPr>
              <a:t>On-boarding tutorial that can be review at anytime.</a:t>
            </a:r>
            <a:endParaRPr sz="700">
              <a:latin typeface="Comfortaa"/>
              <a:ea typeface="Comfortaa"/>
              <a:cs typeface="Comfortaa"/>
              <a:sym typeface="Comfortaa"/>
            </a:endParaRPr>
          </a:p>
          <a:p>
            <a:pPr indent="-273050" lvl="0" marL="457200" rtl="0" algn="l">
              <a:lnSpc>
                <a:spcPct val="150000"/>
              </a:lnSpc>
              <a:spcBef>
                <a:spcPts val="0"/>
              </a:spcBef>
              <a:spcAft>
                <a:spcPts val="0"/>
              </a:spcAft>
              <a:buClr>
                <a:srgbClr val="000000"/>
              </a:buClr>
              <a:buSzPts val="700"/>
              <a:buFont typeface="Comfortaa"/>
              <a:buChar char="●"/>
            </a:pPr>
            <a:r>
              <a:rPr lang="en" sz="700">
                <a:latin typeface="Comfortaa"/>
                <a:ea typeface="Comfortaa"/>
                <a:cs typeface="Comfortaa"/>
                <a:sym typeface="Comfortaa"/>
              </a:rPr>
              <a:t>Compressed contents that can be expanded when clicked</a:t>
            </a:r>
            <a:endParaRPr sz="7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Playfair Display"/>
              <a:buNone/>
              <a:defRPr b="0" i="0" sz="33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0" name="Google Shape;60;p14"/>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Playfair Display"/>
                <a:ea typeface="Playfair Display"/>
                <a:cs typeface="Playfair Display"/>
                <a:sym typeface="Playfair Displ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
        <p:nvSpPr>
          <p:cNvPr id="61" name="Google Shape;61;p1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62" name="Google Shape;62;p1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63" name="Google Shape;63;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1pPr>
            <a:lvl2pPr indent="0" lvl="1"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2pPr>
            <a:lvl3pPr indent="0" lvl="2"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3pPr>
            <a:lvl4pPr indent="0" lvl="3"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4pPr>
            <a:lvl5pPr indent="0" lvl="4"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5pPr>
            <a:lvl6pPr indent="0" lvl="5"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6pPr>
            <a:lvl7pPr indent="0" lvl="6"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7pPr>
            <a:lvl8pPr indent="0" lvl="7"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8pPr>
            <a:lvl9pPr indent="0" lvl="8"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4" name="Shape 64"/>
        <p:cNvGrpSpPr/>
        <p:nvPr/>
      </p:nvGrpSpPr>
      <p:grpSpPr>
        <a:xfrm>
          <a:off x="0" y="0"/>
          <a:ext cx="0" cy="0"/>
          <a:chOff x="0" y="0"/>
          <a:chExt cx="0" cy="0"/>
        </a:xfrm>
      </p:grpSpPr>
      <p:sp>
        <p:nvSpPr>
          <p:cNvPr id="65" name="Google Shape;65;p15"/>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lstStyle>
            <a:lvl1pPr lvl="0" marR="0" rtl="0" algn="ctr">
              <a:lnSpc>
                <a:spcPct val="90000"/>
              </a:lnSpc>
              <a:spcBef>
                <a:spcPts val="0"/>
              </a:spcBef>
              <a:spcAft>
                <a:spcPts val="0"/>
              </a:spcAft>
              <a:buClr>
                <a:schemeClr val="dk1"/>
              </a:buClr>
              <a:buSzPts val="4500"/>
              <a:buFont typeface="Playfair Display"/>
              <a:buNone/>
              <a:defRPr b="0" i="0" sz="45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6" name="Google Shape;66;p15"/>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Playfair Display"/>
                <a:ea typeface="Playfair Display"/>
                <a:cs typeface="Playfair Display"/>
                <a:sym typeface="Playfair Display"/>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Playfair Display"/>
                <a:ea typeface="Playfair Display"/>
                <a:cs typeface="Playfair Display"/>
                <a:sym typeface="Playfair Display"/>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Playfair Display"/>
                <a:ea typeface="Playfair Display"/>
                <a:cs typeface="Playfair Display"/>
                <a:sym typeface="Playfair Display"/>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9pPr>
          </a:lstStyle>
          <a:p/>
        </p:txBody>
      </p:sp>
      <p:sp>
        <p:nvSpPr>
          <p:cNvPr id="67" name="Google Shape;67;p1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68" name="Google Shape;68;p1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69" name="Google Shape;69;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1pPr>
            <a:lvl2pPr indent="0" lvl="1"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2pPr>
            <a:lvl3pPr indent="0" lvl="2"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3pPr>
            <a:lvl4pPr indent="0" lvl="3"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4pPr>
            <a:lvl5pPr indent="0" lvl="4"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5pPr>
            <a:lvl6pPr indent="0" lvl="5"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6pPr>
            <a:lvl7pPr indent="0" lvl="6"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7pPr>
            <a:lvl8pPr indent="0" lvl="7"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8pPr>
            <a:lvl9pPr indent="0" lvl="8"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7_Title Slide">
  <p:cSld name="27_Title Slide">
    <p:spTree>
      <p:nvGrpSpPr>
        <p:cNvPr id="70" name="Shape 70"/>
        <p:cNvGrpSpPr/>
        <p:nvPr/>
      </p:nvGrpSpPr>
      <p:grpSpPr>
        <a:xfrm>
          <a:off x="0" y="0"/>
          <a:ext cx="0" cy="0"/>
          <a:chOff x="0" y="0"/>
          <a:chExt cx="0" cy="0"/>
        </a:xfrm>
      </p:grpSpPr>
      <p:sp>
        <p:nvSpPr>
          <p:cNvPr id="71" name="Google Shape;71;p16"/>
          <p:cNvSpPr txBox="1"/>
          <p:nvPr>
            <p:ph idx="1" type="body"/>
          </p:nvPr>
        </p:nvSpPr>
        <p:spPr>
          <a:xfrm>
            <a:off x="380419" y="286973"/>
            <a:ext cx="8256900" cy="4821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rgbClr val="262626"/>
              </a:buClr>
              <a:buSzPts val="3300"/>
              <a:buFont typeface="Arial"/>
              <a:buNone/>
              <a:defRPr b="0" i="0" sz="3300" u="none" cap="none" strike="noStrike">
                <a:solidFill>
                  <a:srgbClr val="262626"/>
                </a:solidFill>
                <a:latin typeface="Lato"/>
                <a:ea typeface="Lato"/>
                <a:cs typeface="Lato"/>
                <a:sym typeface="La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
        <p:nvSpPr>
          <p:cNvPr id="72" name="Google Shape;72;p16"/>
          <p:cNvSpPr txBox="1"/>
          <p:nvPr>
            <p:ph idx="2" type="body"/>
          </p:nvPr>
        </p:nvSpPr>
        <p:spPr>
          <a:xfrm>
            <a:off x="398955" y="707104"/>
            <a:ext cx="8238300" cy="2289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rgbClr val="7F7F7F"/>
              </a:buClr>
              <a:buSzPts val="1100"/>
              <a:buFont typeface="Arial"/>
              <a:buNone/>
              <a:defRPr b="0" i="0" sz="1100" u="none" cap="none" strike="noStrike">
                <a:solidFill>
                  <a:srgbClr val="7F7F7F"/>
                </a:solidFill>
                <a:latin typeface="Lato Light"/>
                <a:ea typeface="Lato Light"/>
                <a:cs typeface="Lato Light"/>
                <a:sym typeface="Lato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spTree>
      <p:nvGrpSpPr>
        <p:cNvPr id="73" name="Shape 73"/>
        <p:cNvGrpSpPr/>
        <p:nvPr/>
      </p:nvGrpSpPr>
      <p:grpSpPr>
        <a:xfrm>
          <a:off x="0" y="0"/>
          <a:ext cx="0" cy="0"/>
          <a:chOff x="0" y="0"/>
          <a:chExt cx="0" cy="0"/>
        </a:xfrm>
      </p:grpSpPr>
      <p:sp>
        <p:nvSpPr>
          <p:cNvPr id="74" name="Google Shape;74;p17"/>
          <p:cNvSpPr txBox="1"/>
          <p:nvPr>
            <p:ph type="title"/>
          </p:nvPr>
        </p:nvSpPr>
        <p:spPr>
          <a:xfrm>
            <a:off x="609600" y="188119"/>
            <a:ext cx="7886700" cy="4215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2700"/>
              <a:buFont typeface="Playfair Display"/>
              <a:buNone/>
              <a:defRPr b="0" i="0" sz="27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5" name="Google Shape;75;p17"/>
          <p:cNvSpPr txBox="1"/>
          <p:nvPr>
            <p:ph idx="1" type="body"/>
          </p:nvPr>
        </p:nvSpPr>
        <p:spPr>
          <a:xfrm>
            <a:off x="628650" y="561975"/>
            <a:ext cx="7886700" cy="3144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efault Slide">
  <p:cSld name="1_Default Slide">
    <p:spTree>
      <p:nvGrpSpPr>
        <p:cNvPr id="76" name="Shape 7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7" name="Shape 77"/>
        <p:cNvGrpSpPr/>
        <p:nvPr/>
      </p:nvGrpSpPr>
      <p:grpSpPr>
        <a:xfrm>
          <a:off x="0" y="0"/>
          <a:ext cx="0" cy="0"/>
          <a:chOff x="0" y="0"/>
          <a:chExt cx="0" cy="0"/>
        </a:xfrm>
      </p:grpSpPr>
      <p:sp>
        <p:nvSpPr>
          <p:cNvPr id="78" name="Google Shape;78;p19"/>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chemeClr val="dk1"/>
              </a:buClr>
              <a:buSzPts val="4500"/>
              <a:buFont typeface="Playfair Display"/>
              <a:buNone/>
              <a:defRPr b="0" i="0" sz="45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9" name="Google Shape;79;p19"/>
          <p:cNvSpPr txBox="1"/>
          <p:nvPr>
            <p:ph idx="1" type="body"/>
          </p:nvPr>
        </p:nvSpPr>
        <p:spPr>
          <a:xfrm>
            <a:off x="623888" y="3442097"/>
            <a:ext cx="7886700" cy="11253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Playfair Display"/>
                <a:ea typeface="Playfair Display"/>
                <a:cs typeface="Playfair Display"/>
                <a:sym typeface="Playfair Display"/>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Playfair Display"/>
                <a:ea typeface="Playfair Display"/>
                <a:cs typeface="Playfair Display"/>
                <a:sym typeface="Playfair Display"/>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Playfair Display"/>
                <a:ea typeface="Playfair Display"/>
                <a:cs typeface="Playfair Display"/>
                <a:sym typeface="Playfair Display"/>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Playfair Display"/>
                <a:ea typeface="Playfair Display"/>
                <a:cs typeface="Playfair Display"/>
                <a:sym typeface="Playfair Display"/>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Playfair Display"/>
                <a:ea typeface="Playfair Display"/>
                <a:cs typeface="Playfair Display"/>
                <a:sym typeface="Playfair Display"/>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Playfair Display"/>
                <a:ea typeface="Playfair Display"/>
                <a:cs typeface="Playfair Display"/>
                <a:sym typeface="Playfair Display"/>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Playfair Display"/>
                <a:ea typeface="Playfair Display"/>
                <a:cs typeface="Playfair Display"/>
                <a:sym typeface="Playfair Display"/>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Playfair Display"/>
                <a:ea typeface="Playfair Display"/>
                <a:cs typeface="Playfair Display"/>
                <a:sym typeface="Playfair Display"/>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Playfair Display"/>
                <a:ea typeface="Playfair Display"/>
                <a:cs typeface="Playfair Display"/>
                <a:sym typeface="Playfair Display"/>
              </a:defRPr>
            </a:lvl9pPr>
          </a:lstStyle>
          <a:p/>
        </p:txBody>
      </p:sp>
      <p:sp>
        <p:nvSpPr>
          <p:cNvPr id="80" name="Google Shape;80;p1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81" name="Google Shape;81;p1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82" name="Google Shape;82;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Playfair Display"/>
                <a:ea typeface="Playfair Display"/>
                <a:cs typeface="Playfair Display"/>
                <a:sym typeface="Playfair Display"/>
              </a:defRPr>
            </a:lvl1pPr>
            <a:lvl2pPr indent="0" lvl="1" marL="0" marR="0" rtl="0" algn="r">
              <a:spcBef>
                <a:spcPts val="0"/>
              </a:spcBef>
              <a:buNone/>
              <a:defRPr sz="900">
                <a:solidFill>
                  <a:srgbClr val="888888"/>
                </a:solidFill>
                <a:latin typeface="Playfair Display"/>
                <a:ea typeface="Playfair Display"/>
                <a:cs typeface="Playfair Display"/>
                <a:sym typeface="Playfair Display"/>
              </a:defRPr>
            </a:lvl2pPr>
            <a:lvl3pPr indent="0" lvl="2" marL="0" marR="0" rtl="0" algn="r">
              <a:spcBef>
                <a:spcPts val="0"/>
              </a:spcBef>
              <a:buNone/>
              <a:defRPr sz="900">
                <a:solidFill>
                  <a:srgbClr val="888888"/>
                </a:solidFill>
                <a:latin typeface="Playfair Display"/>
                <a:ea typeface="Playfair Display"/>
                <a:cs typeface="Playfair Display"/>
                <a:sym typeface="Playfair Display"/>
              </a:defRPr>
            </a:lvl3pPr>
            <a:lvl4pPr indent="0" lvl="3" marL="0" marR="0" rtl="0" algn="r">
              <a:spcBef>
                <a:spcPts val="0"/>
              </a:spcBef>
              <a:buNone/>
              <a:defRPr sz="900">
                <a:solidFill>
                  <a:srgbClr val="888888"/>
                </a:solidFill>
                <a:latin typeface="Playfair Display"/>
                <a:ea typeface="Playfair Display"/>
                <a:cs typeface="Playfair Display"/>
                <a:sym typeface="Playfair Display"/>
              </a:defRPr>
            </a:lvl4pPr>
            <a:lvl5pPr indent="0" lvl="4" marL="0" marR="0" rtl="0" algn="r">
              <a:spcBef>
                <a:spcPts val="0"/>
              </a:spcBef>
              <a:buNone/>
              <a:defRPr sz="900">
                <a:solidFill>
                  <a:srgbClr val="888888"/>
                </a:solidFill>
                <a:latin typeface="Playfair Display"/>
                <a:ea typeface="Playfair Display"/>
                <a:cs typeface="Playfair Display"/>
                <a:sym typeface="Playfair Display"/>
              </a:defRPr>
            </a:lvl5pPr>
            <a:lvl6pPr indent="0" lvl="5" marL="0" marR="0" rtl="0" algn="r">
              <a:spcBef>
                <a:spcPts val="0"/>
              </a:spcBef>
              <a:buNone/>
              <a:defRPr sz="900">
                <a:solidFill>
                  <a:srgbClr val="888888"/>
                </a:solidFill>
                <a:latin typeface="Playfair Display"/>
                <a:ea typeface="Playfair Display"/>
                <a:cs typeface="Playfair Display"/>
                <a:sym typeface="Playfair Display"/>
              </a:defRPr>
            </a:lvl6pPr>
            <a:lvl7pPr indent="0" lvl="6" marL="0" marR="0" rtl="0" algn="r">
              <a:spcBef>
                <a:spcPts val="0"/>
              </a:spcBef>
              <a:buNone/>
              <a:defRPr sz="900">
                <a:solidFill>
                  <a:srgbClr val="888888"/>
                </a:solidFill>
                <a:latin typeface="Playfair Display"/>
                <a:ea typeface="Playfair Display"/>
                <a:cs typeface="Playfair Display"/>
                <a:sym typeface="Playfair Display"/>
              </a:defRPr>
            </a:lvl7pPr>
            <a:lvl8pPr indent="0" lvl="7" marL="0" marR="0" rtl="0" algn="r">
              <a:spcBef>
                <a:spcPts val="0"/>
              </a:spcBef>
              <a:buNone/>
              <a:defRPr sz="900">
                <a:solidFill>
                  <a:srgbClr val="888888"/>
                </a:solidFill>
                <a:latin typeface="Playfair Display"/>
                <a:ea typeface="Playfair Display"/>
                <a:cs typeface="Playfair Display"/>
                <a:sym typeface="Playfair Display"/>
              </a:defRPr>
            </a:lvl8pPr>
            <a:lvl9pPr indent="0" lvl="8" marL="0" marR="0" rtl="0" algn="r">
              <a:spcBef>
                <a:spcPts val="0"/>
              </a:spcBef>
              <a:buNone/>
              <a:defRPr sz="9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3" name="Shape 83"/>
        <p:cNvGrpSpPr/>
        <p:nvPr/>
      </p:nvGrpSpPr>
      <p:grpSpPr>
        <a:xfrm>
          <a:off x="0" y="0"/>
          <a:ext cx="0" cy="0"/>
          <a:chOff x="0" y="0"/>
          <a:chExt cx="0" cy="0"/>
        </a:xfrm>
      </p:grpSpPr>
      <p:sp>
        <p:nvSpPr>
          <p:cNvPr id="84" name="Google Shape;84;p20"/>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Playfair Display"/>
              <a:buNone/>
              <a:defRPr b="0" i="0" sz="33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5" name="Google Shape;85;p20"/>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Playfair Display"/>
                <a:ea typeface="Playfair Display"/>
                <a:cs typeface="Playfair Display"/>
                <a:sym typeface="Playfair Displ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
        <p:nvSpPr>
          <p:cNvPr id="86" name="Google Shape;86;p20"/>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Playfair Display"/>
                <a:ea typeface="Playfair Display"/>
                <a:cs typeface="Playfair Display"/>
                <a:sym typeface="Playfair Displ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
        <p:nvSpPr>
          <p:cNvPr id="87" name="Google Shape;87;p2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88" name="Google Shape;88;p2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89" name="Google Shape;89;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Playfair Display"/>
                <a:ea typeface="Playfair Display"/>
                <a:cs typeface="Playfair Display"/>
                <a:sym typeface="Playfair Display"/>
              </a:defRPr>
            </a:lvl1pPr>
            <a:lvl2pPr indent="0" lvl="1" marL="0" marR="0" rtl="0" algn="r">
              <a:spcBef>
                <a:spcPts val="0"/>
              </a:spcBef>
              <a:buNone/>
              <a:defRPr sz="900">
                <a:solidFill>
                  <a:srgbClr val="888888"/>
                </a:solidFill>
                <a:latin typeface="Playfair Display"/>
                <a:ea typeface="Playfair Display"/>
                <a:cs typeface="Playfair Display"/>
                <a:sym typeface="Playfair Display"/>
              </a:defRPr>
            </a:lvl2pPr>
            <a:lvl3pPr indent="0" lvl="2" marL="0" marR="0" rtl="0" algn="r">
              <a:spcBef>
                <a:spcPts val="0"/>
              </a:spcBef>
              <a:buNone/>
              <a:defRPr sz="900">
                <a:solidFill>
                  <a:srgbClr val="888888"/>
                </a:solidFill>
                <a:latin typeface="Playfair Display"/>
                <a:ea typeface="Playfair Display"/>
                <a:cs typeface="Playfair Display"/>
                <a:sym typeface="Playfair Display"/>
              </a:defRPr>
            </a:lvl3pPr>
            <a:lvl4pPr indent="0" lvl="3" marL="0" marR="0" rtl="0" algn="r">
              <a:spcBef>
                <a:spcPts val="0"/>
              </a:spcBef>
              <a:buNone/>
              <a:defRPr sz="900">
                <a:solidFill>
                  <a:srgbClr val="888888"/>
                </a:solidFill>
                <a:latin typeface="Playfair Display"/>
                <a:ea typeface="Playfair Display"/>
                <a:cs typeface="Playfair Display"/>
                <a:sym typeface="Playfair Display"/>
              </a:defRPr>
            </a:lvl4pPr>
            <a:lvl5pPr indent="0" lvl="4" marL="0" marR="0" rtl="0" algn="r">
              <a:spcBef>
                <a:spcPts val="0"/>
              </a:spcBef>
              <a:buNone/>
              <a:defRPr sz="900">
                <a:solidFill>
                  <a:srgbClr val="888888"/>
                </a:solidFill>
                <a:latin typeface="Playfair Display"/>
                <a:ea typeface="Playfair Display"/>
                <a:cs typeface="Playfair Display"/>
                <a:sym typeface="Playfair Display"/>
              </a:defRPr>
            </a:lvl5pPr>
            <a:lvl6pPr indent="0" lvl="5" marL="0" marR="0" rtl="0" algn="r">
              <a:spcBef>
                <a:spcPts val="0"/>
              </a:spcBef>
              <a:buNone/>
              <a:defRPr sz="900">
                <a:solidFill>
                  <a:srgbClr val="888888"/>
                </a:solidFill>
                <a:latin typeface="Playfair Display"/>
                <a:ea typeface="Playfair Display"/>
                <a:cs typeface="Playfair Display"/>
                <a:sym typeface="Playfair Display"/>
              </a:defRPr>
            </a:lvl6pPr>
            <a:lvl7pPr indent="0" lvl="6" marL="0" marR="0" rtl="0" algn="r">
              <a:spcBef>
                <a:spcPts val="0"/>
              </a:spcBef>
              <a:buNone/>
              <a:defRPr sz="900">
                <a:solidFill>
                  <a:srgbClr val="888888"/>
                </a:solidFill>
                <a:latin typeface="Playfair Display"/>
                <a:ea typeface="Playfair Display"/>
                <a:cs typeface="Playfair Display"/>
                <a:sym typeface="Playfair Display"/>
              </a:defRPr>
            </a:lvl7pPr>
            <a:lvl8pPr indent="0" lvl="7" marL="0" marR="0" rtl="0" algn="r">
              <a:spcBef>
                <a:spcPts val="0"/>
              </a:spcBef>
              <a:buNone/>
              <a:defRPr sz="900">
                <a:solidFill>
                  <a:srgbClr val="888888"/>
                </a:solidFill>
                <a:latin typeface="Playfair Display"/>
                <a:ea typeface="Playfair Display"/>
                <a:cs typeface="Playfair Display"/>
                <a:sym typeface="Playfair Display"/>
              </a:defRPr>
            </a:lvl8pPr>
            <a:lvl9pPr indent="0" lvl="8" marL="0" marR="0" rtl="0" algn="r">
              <a:spcBef>
                <a:spcPts val="0"/>
              </a:spcBef>
              <a:buNone/>
              <a:defRPr sz="9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0" name="Shape 90"/>
        <p:cNvGrpSpPr/>
        <p:nvPr/>
      </p:nvGrpSpPr>
      <p:grpSpPr>
        <a:xfrm>
          <a:off x="0" y="0"/>
          <a:ext cx="0" cy="0"/>
          <a:chOff x="0" y="0"/>
          <a:chExt cx="0" cy="0"/>
        </a:xfrm>
      </p:grpSpPr>
      <p:sp>
        <p:nvSpPr>
          <p:cNvPr id="91" name="Google Shape;91;p21"/>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Playfair Display"/>
              <a:buNone/>
              <a:defRPr b="0" i="0" sz="33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2" name="Google Shape;92;p21"/>
          <p:cNvSpPr txBox="1"/>
          <p:nvPr>
            <p:ph idx="1" type="body"/>
          </p:nvPr>
        </p:nvSpPr>
        <p:spPr>
          <a:xfrm>
            <a:off x="629841" y="1260872"/>
            <a:ext cx="38685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Playfair Display"/>
                <a:ea typeface="Playfair Display"/>
                <a:cs typeface="Playfair Display"/>
                <a:sym typeface="Playfair Display"/>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Playfair Display"/>
                <a:ea typeface="Playfair Display"/>
                <a:cs typeface="Playfair Display"/>
                <a:sym typeface="Playfair Display"/>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Playfair Display"/>
                <a:ea typeface="Playfair Display"/>
                <a:cs typeface="Playfair Display"/>
                <a:sym typeface="Playfair Display"/>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9pPr>
          </a:lstStyle>
          <a:p/>
        </p:txBody>
      </p:sp>
      <p:sp>
        <p:nvSpPr>
          <p:cNvPr id="93" name="Google Shape;93;p21"/>
          <p:cNvSpPr txBox="1"/>
          <p:nvPr>
            <p:ph idx="2" type="body"/>
          </p:nvPr>
        </p:nvSpPr>
        <p:spPr>
          <a:xfrm>
            <a:off x="629841" y="1878806"/>
            <a:ext cx="38685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Playfair Display"/>
                <a:ea typeface="Playfair Display"/>
                <a:cs typeface="Playfair Display"/>
                <a:sym typeface="Playfair Displ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
        <p:nvSpPr>
          <p:cNvPr id="94" name="Google Shape;94;p21"/>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Playfair Display"/>
                <a:ea typeface="Playfair Display"/>
                <a:cs typeface="Playfair Display"/>
                <a:sym typeface="Playfair Display"/>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Playfair Display"/>
                <a:ea typeface="Playfair Display"/>
                <a:cs typeface="Playfair Display"/>
                <a:sym typeface="Playfair Display"/>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Playfair Display"/>
                <a:ea typeface="Playfair Display"/>
                <a:cs typeface="Playfair Display"/>
                <a:sym typeface="Playfair Display"/>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Playfair Display"/>
                <a:ea typeface="Playfair Display"/>
                <a:cs typeface="Playfair Display"/>
                <a:sym typeface="Playfair Display"/>
              </a:defRPr>
            </a:lvl9pPr>
          </a:lstStyle>
          <a:p/>
        </p:txBody>
      </p:sp>
      <p:sp>
        <p:nvSpPr>
          <p:cNvPr id="95" name="Google Shape;95;p21"/>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Playfair Display"/>
                <a:ea typeface="Playfair Display"/>
                <a:cs typeface="Playfair Display"/>
                <a:sym typeface="Playfair Displ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
        <p:nvSpPr>
          <p:cNvPr id="96" name="Google Shape;96;p2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97" name="Google Shape;97;p2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98" name="Google Shape;98;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Playfair Display"/>
                <a:ea typeface="Playfair Display"/>
                <a:cs typeface="Playfair Display"/>
                <a:sym typeface="Playfair Display"/>
              </a:defRPr>
            </a:lvl1pPr>
            <a:lvl2pPr indent="0" lvl="1" marL="0" marR="0" rtl="0" algn="r">
              <a:spcBef>
                <a:spcPts val="0"/>
              </a:spcBef>
              <a:buNone/>
              <a:defRPr sz="900">
                <a:solidFill>
                  <a:srgbClr val="888888"/>
                </a:solidFill>
                <a:latin typeface="Playfair Display"/>
                <a:ea typeface="Playfair Display"/>
                <a:cs typeface="Playfair Display"/>
                <a:sym typeface="Playfair Display"/>
              </a:defRPr>
            </a:lvl2pPr>
            <a:lvl3pPr indent="0" lvl="2" marL="0" marR="0" rtl="0" algn="r">
              <a:spcBef>
                <a:spcPts val="0"/>
              </a:spcBef>
              <a:buNone/>
              <a:defRPr sz="900">
                <a:solidFill>
                  <a:srgbClr val="888888"/>
                </a:solidFill>
                <a:latin typeface="Playfair Display"/>
                <a:ea typeface="Playfair Display"/>
                <a:cs typeface="Playfair Display"/>
                <a:sym typeface="Playfair Display"/>
              </a:defRPr>
            </a:lvl3pPr>
            <a:lvl4pPr indent="0" lvl="3" marL="0" marR="0" rtl="0" algn="r">
              <a:spcBef>
                <a:spcPts val="0"/>
              </a:spcBef>
              <a:buNone/>
              <a:defRPr sz="900">
                <a:solidFill>
                  <a:srgbClr val="888888"/>
                </a:solidFill>
                <a:latin typeface="Playfair Display"/>
                <a:ea typeface="Playfair Display"/>
                <a:cs typeface="Playfair Display"/>
                <a:sym typeface="Playfair Display"/>
              </a:defRPr>
            </a:lvl4pPr>
            <a:lvl5pPr indent="0" lvl="4" marL="0" marR="0" rtl="0" algn="r">
              <a:spcBef>
                <a:spcPts val="0"/>
              </a:spcBef>
              <a:buNone/>
              <a:defRPr sz="900">
                <a:solidFill>
                  <a:srgbClr val="888888"/>
                </a:solidFill>
                <a:latin typeface="Playfair Display"/>
                <a:ea typeface="Playfair Display"/>
                <a:cs typeface="Playfair Display"/>
                <a:sym typeface="Playfair Display"/>
              </a:defRPr>
            </a:lvl5pPr>
            <a:lvl6pPr indent="0" lvl="5" marL="0" marR="0" rtl="0" algn="r">
              <a:spcBef>
                <a:spcPts val="0"/>
              </a:spcBef>
              <a:buNone/>
              <a:defRPr sz="900">
                <a:solidFill>
                  <a:srgbClr val="888888"/>
                </a:solidFill>
                <a:latin typeface="Playfair Display"/>
                <a:ea typeface="Playfair Display"/>
                <a:cs typeface="Playfair Display"/>
                <a:sym typeface="Playfair Display"/>
              </a:defRPr>
            </a:lvl6pPr>
            <a:lvl7pPr indent="0" lvl="6" marL="0" marR="0" rtl="0" algn="r">
              <a:spcBef>
                <a:spcPts val="0"/>
              </a:spcBef>
              <a:buNone/>
              <a:defRPr sz="900">
                <a:solidFill>
                  <a:srgbClr val="888888"/>
                </a:solidFill>
                <a:latin typeface="Playfair Display"/>
                <a:ea typeface="Playfair Display"/>
                <a:cs typeface="Playfair Display"/>
                <a:sym typeface="Playfair Display"/>
              </a:defRPr>
            </a:lvl7pPr>
            <a:lvl8pPr indent="0" lvl="7" marL="0" marR="0" rtl="0" algn="r">
              <a:spcBef>
                <a:spcPts val="0"/>
              </a:spcBef>
              <a:buNone/>
              <a:defRPr sz="900">
                <a:solidFill>
                  <a:srgbClr val="888888"/>
                </a:solidFill>
                <a:latin typeface="Playfair Display"/>
                <a:ea typeface="Playfair Display"/>
                <a:cs typeface="Playfair Display"/>
                <a:sym typeface="Playfair Display"/>
              </a:defRPr>
            </a:lvl8pPr>
            <a:lvl9pPr indent="0" lvl="8" marL="0" marR="0" rtl="0" algn="r">
              <a:spcBef>
                <a:spcPts val="0"/>
              </a:spcBef>
              <a:buNone/>
              <a:defRPr sz="9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22"/>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Playfair Display"/>
              <a:buNone/>
              <a:defRPr b="0" i="0" sz="33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1" name="Google Shape;101;p2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02" name="Google Shape;102;p2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03" name="Google Shape;103;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Playfair Display"/>
                <a:ea typeface="Playfair Display"/>
                <a:cs typeface="Playfair Display"/>
                <a:sym typeface="Playfair Display"/>
              </a:defRPr>
            </a:lvl1pPr>
            <a:lvl2pPr indent="0" lvl="1" marL="0" marR="0" rtl="0" algn="r">
              <a:spcBef>
                <a:spcPts val="0"/>
              </a:spcBef>
              <a:buNone/>
              <a:defRPr sz="900">
                <a:solidFill>
                  <a:srgbClr val="888888"/>
                </a:solidFill>
                <a:latin typeface="Playfair Display"/>
                <a:ea typeface="Playfair Display"/>
                <a:cs typeface="Playfair Display"/>
                <a:sym typeface="Playfair Display"/>
              </a:defRPr>
            </a:lvl2pPr>
            <a:lvl3pPr indent="0" lvl="2" marL="0" marR="0" rtl="0" algn="r">
              <a:spcBef>
                <a:spcPts val="0"/>
              </a:spcBef>
              <a:buNone/>
              <a:defRPr sz="900">
                <a:solidFill>
                  <a:srgbClr val="888888"/>
                </a:solidFill>
                <a:latin typeface="Playfair Display"/>
                <a:ea typeface="Playfair Display"/>
                <a:cs typeface="Playfair Display"/>
                <a:sym typeface="Playfair Display"/>
              </a:defRPr>
            </a:lvl3pPr>
            <a:lvl4pPr indent="0" lvl="3" marL="0" marR="0" rtl="0" algn="r">
              <a:spcBef>
                <a:spcPts val="0"/>
              </a:spcBef>
              <a:buNone/>
              <a:defRPr sz="900">
                <a:solidFill>
                  <a:srgbClr val="888888"/>
                </a:solidFill>
                <a:latin typeface="Playfair Display"/>
                <a:ea typeface="Playfair Display"/>
                <a:cs typeface="Playfair Display"/>
                <a:sym typeface="Playfair Display"/>
              </a:defRPr>
            </a:lvl4pPr>
            <a:lvl5pPr indent="0" lvl="4" marL="0" marR="0" rtl="0" algn="r">
              <a:spcBef>
                <a:spcPts val="0"/>
              </a:spcBef>
              <a:buNone/>
              <a:defRPr sz="900">
                <a:solidFill>
                  <a:srgbClr val="888888"/>
                </a:solidFill>
                <a:latin typeface="Playfair Display"/>
                <a:ea typeface="Playfair Display"/>
                <a:cs typeface="Playfair Display"/>
                <a:sym typeface="Playfair Display"/>
              </a:defRPr>
            </a:lvl5pPr>
            <a:lvl6pPr indent="0" lvl="5" marL="0" marR="0" rtl="0" algn="r">
              <a:spcBef>
                <a:spcPts val="0"/>
              </a:spcBef>
              <a:buNone/>
              <a:defRPr sz="900">
                <a:solidFill>
                  <a:srgbClr val="888888"/>
                </a:solidFill>
                <a:latin typeface="Playfair Display"/>
                <a:ea typeface="Playfair Display"/>
                <a:cs typeface="Playfair Display"/>
                <a:sym typeface="Playfair Display"/>
              </a:defRPr>
            </a:lvl6pPr>
            <a:lvl7pPr indent="0" lvl="6" marL="0" marR="0" rtl="0" algn="r">
              <a:spcBef>
                <a:spcPts val="0"/>
              </a:spcBef>
              <a:buNone/>
              <a:defRPr sz="900">
                <a:solidFill>
                  <a:srgbClr val="888888"/>
                </a:solidFill>
                <a:latin typeface="Playfair Display"/>
                <a:ea typeface="Playfair Display"/>
                <a:cs typeface="Playfair Display"/>
                <a:sym typeface="Playfair Display"/>
              </a:defRPr>
            </a:lvl7pPr>
            <a:lvl8pPr indent="0" lvl="7" marL="0" marR="0" rtl="0" algn="r">
              <a:spcBef>
                <a:spcPts val="0"/>
              </a:spcBef>
              <a:buNone/>
              <a:defRPr sz="900">
                <a:solidFill>
                  <a:srgbClr val="888888"/>
                </a:solidFill>
                <a:latin typeface="Playfair Display"/>
                <a:ea typeface="Playfair Display"/>
                <a:cs typeface="Playfair Display"/>
                <a:sym typeface="Playfair Display"/>
              </a:defRPr>
            </a:lvl8pPr>
            <a:lvl9pPr indent="0" lvl="8" marL="0" marR="0" rtl="0" algn="r">
              <a:spcBef>
                <a:spcPts val="0"/>
              </a:spcBef>
              <a:buNone/>
              <a:defRPr sz="9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4" name="Shape 104"/>
        <p:cNvGrpSpPr/>
        <p:nvPr/>
      </p:nvGrpSpPr>
      <p:grpSpPr>
        <a:xfrm>
          <a:off x="0" y="0"/>
          <a:ext cx="0" cy="0"/>
          <a:chOff x="0" y="0"/>
          <a:chExt cx="0" cy="0"/>
        </a:xfrm>
      </p:grpSpPr>
      <p:sp>
        <p:nvSpPr>
          <p:cNvPr id="105" name="Google Shape;105;p2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06" name="Google Shape;106;p2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07" name="Google Shape;107;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Playfair Display"/>
                <a:ea typeface="Playfair Display"/>
                <a:cs typeface="Playfair Display"/>
                <a:sym typeface="Playfair Display"/>
              </a:defRPr>
            </a:lvl1pPr>
            <a:lvl2pPr indent="0" lvl="1" marL="0" marR="0" rtl="0" algn="r">
              <a:spcBef>
                <a:spcPts val="0"/>
              </a:spcBef>
              <a:buNone/>
              <a:defRPr sz="900">
                <a:solidFill>
                  <a:srgbClr val="888888"/>
                </a:solidFill>
                <a:latin typeface="Playfair Display"/>
                <a:ea typeface="Playfair Display"/>
                <a:cs typeface="Playfair Display"/>
                <a:sym typeface="Playfair Display"/>
              </a:defRPr>
            </a:lvl2pPr>
            <a:lvl3pPr indent="0" lvl="2" marL="0" marR="0" rtl="0" algn="r">
              <a:spcBef>
                <a:spcPts val="0"/>
              </a:spcBef>
              <a:buNone/>
              <a:defRPr sz="900">
                <a:solidFill>
                  <a:srgbClr val="888888"/>
                </a:solidFill>
                <a:latin typeface="Playfair Display"/>
                <a:ea typeface="Playfair Display"/>
                <a:cs typeface="Playfair Display"/>
                <a:sym typeface="Playfair Display"/>
              </a:defRPr>
            </a:lvl3pPr>
            <a:lvl4pPr indent="0" lvl="3" marL="0" marR="0" rtl="0" algn="r">
              <a:spcBef>
                <a:spcPts val="0"/>
              </a:spcBef>
              <a:buNone/>
              <a:defRPr sz="900">
                <a:solidFill>
                  <a:srgbClr val="888888"/>
                </a:solidFill>
                <a:latin typeface="Playfair Display"/>
                <a:ea typeface="Playfair Display"/>
                <a:cs typeface="Playfair Display"/>
                <a:sym typeface="Playfair Display"/>
              </a:defRPr>
            </a:lvl4pPr>
            <a:lvl5pPr indent="0" lvl="4" marL="0" marR="0" rtl="0" algn="r">
              <a:spcBef>
                <a:spcPts val="0"/>
              </a:spcBef>
              <a:buNone/>
              <a:defRPr sz="900">
                <a:solidFill>
                  <a:srgbClr val="888888"/>
                </a:solidFill>
                <a:latin typeface="Playfair Display"/>
                <a:ea typeface="Playfair Display"/>
                <a:cs typeface="Playfair Display"/>
                <a:sym typeface="Playfair Display"/>
              </a:defRPr>
            </a:lvl5pPr>
            <a:lvl6pPr indent="0" lvl="5" marL="0" marR="0" rtl="0" algn="r">
              <a:spcBef>
                <a:spcPts val="0"/>
              </a:spcBef>
              <a:buNone/>
              <a:defRPr sz="900">
                <a:solidFill>
                  <a:srgbClr val="888888"/>
                </a:solidFill>
                <a:latin typeface="Playfair Display"/>
                <a:ea typeface="Playfair Display"/>
                <a:cs typeface="Playfair Display"/>
                <a:sym typeface="Playfair Display"/>
              </a:defRPr>
            </a:lvl6pPr>
            <a:lvl7pPr indent="0" lvl="6" marL="0" marR="0" rtl="0" algn="r">
              <a:spcBef>
                <a:spcPts val="0"/>
              </a:spcBef>
              <a:buNone/>
              <a:defRPr sz="900">
                <a:solidFill>
                  <a:srgbClr val="888888"/>
                </a:solidFill>
                <a:latin typeface="Playfair Display"/>
                <a:ea typeface="Playfair Display"/>
                <a:cs typeface="Playfair Display"/>
                <a:sym typeface="Playfair Display"/>
              </a:defRPr>
            </a:lvl7pPr>
            <a:lvl8pPr indent="0" lvl="7" marL="0" marR="0" rtl="0" algn="r">
              <a:spcBef>
                <a:spcPts val="0"/>
              </a:spcBef>
              <a:buNone/>
              <a:defRPr sz="900">
                <a:solidFill>
                  <a:srgbClr val="888888"/>
                </a:solidFill>
                <a:latin typeface="Playfair Display"/>
                <a:ea typeface="Playfair Display"/>
                <a:cs typeface="Playfair Display"/>
                <a:sym typeface="Playfair Display"/>
              </a:defRPr>
            </a:lvl8pPr>
            <a:lvl9pPr indent="0" lvl="8" marL="0" marR="0" rtl="0" algn="r">
              <a:spcBef>
                <a:spcPts val="0"/>
              </a:spcBef>
              <a:buNone/>
              <a:defRPr sz="9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4"/>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chemeClr val="dk1"/>
              </a:buClr>
              <a:buSzPts val="2400"/>
              <a:buFont typeface="Playfair Display"/>
              <a:buNone/>
              <a:defRPr b="0" i="0" sz="24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0" name="Google Shape;110;p24"/>
          <p:cNvSpPr txBox="1"/>
          <p:nvPr>
            <p:ph idx="1" type="body"/>
          </p:nvPr>
        </p:nvSpPr>
        <p:spPr>
          <a:xfrm>
            <a:off x="3887391" y="740569"/>
            <a:ext cx="4629300" cy="3655200"/>
          </a:xfrm>
          <a:prstGeom prst="rect">
            <a:avLst/>
          </a:prstGeom>
          <a:noFill/>
          <a:ln>
            <a:noFill/>
          </a:ln>
        </p:spPr>
        <p:txBody>
          <a:bodyPr anchorCtr="0" anchor="t" bIns="68575" lIns="68575" spcFirstLastPara="1" rIns="68575" wrap="square" tIns="685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Playfair Display"/>
                <a:ea typeface="Playfair Display"/>
                <a:cs typeface="Playfair Display"/>
                <a:sym typeface="Playfair Display"/>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9pPr>
          </a:lstStyle>
          <a:p/>
        </p:txBody>
      </p:sp>
      <p:sp>
        <p:nvSpPr>
          <p:cNvPr id="111" name="Google Shape;111;p24"/>
          <p:cNvSpPr txBox="1"/>
          <p:nvPr>
            <p:ph idx="2" type="body"/>
          </p:nvPr>
        </p:nvSpPr>
        <p:spPr>
          <a:xfrm>
            <a:off x="629841" y="1543050"/>
            <a:ext cx="29490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Playfair Display"/>
                <a:ea typeface="Playfair Display"/>
                <a:cs typeface="Playfair Display"/>
                <a:sym typeface="Playfair Display"/>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Playfair Display"/>
                <a:ea typeface="Playfair Display"/>
                <a:cs typeface="Playfair Display"/>
                <a:sym typeface="Playfair Display"/>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9pPr>
          </a:lstStyle>
          <a:p/>
        </p:txBody>
      </p:sp>
      <p:sp>
        <p:nvSpPr>
          <p:cNvPr id="112" name="Google Shape;112;p2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13" name="Google Shape;113;p2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14" name="Google Shape;11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Playfair Display"/>
                <a:ea typeface="Playfair Display"/>
                <a:cs typeface="Playfair Display"/>
                <a:sym typeface="Playfair Display"/>
              </a:defRPr>
            </a:lvl1pPr>
            <a:lvl2pPr indent="0" lvl="1" marL="0" marR="0" rtl="0" algn="r">
              <a:spcBef>
                <a:spcPts val="0"/>
              </a:spcBef>
              <a:buNone/>
              <a:defRPr sz="900">
                <a:solidFill>
                  <a:srgbClr val="888888"/>
                </a:solidFill>
                <a:latin typeface="Playfair Display"/>
                <a:ea typeface="Playfair Display"/>
                <a:cs typeface="Playfair Display"/>
                <a:sym typeface="Playfair Display"/>
              </a:defRPr>
            </a:lvl2pPr>
            <a:lvl3pPr indent="0" lvl="2" marL="0" marR="0" rtl="0" algn="r">
              <a:spcBef>
                <a:spcPts val="0"/>
              </a:spcBef>
              <a:buNone/>
              <a:defRPr sz="900">
                <a:solidFill>
                  <a:srgbClr val="888888"/>
                </a:solidFill>
                <a:latin typeface="Playfair Display"/>
                <a:ea typeface="Playfair Display"/>
                <a:cs typeface="Playfair Display"/>
                <a:sym typeface="Playfair Display"/>
              </a:defRPr>
            </a:lvl3pPr>
            <a:lvl4pPr indent="0" lvl="3" marL="0" marR="0" rtl="0" algn="r">
              <a:spcBef>
                <a:spcPts val="0"/>
              </a:spcBef>
              <a:buNone/>
              <a:defRPr sz="900">
                <a:solidFill>
                  <a:srgbClr val="888888"/>
                </a:solidFill>
                <a:latin typeface="Playfair Display"/>
                <a:ea typeface="Playfair Display"/>
                <a:cs typeface="Playfair Display"/>
                <a:sym typeface="Playfair Display"/>
              </a:defRPr>
            </a:lvl4pPr>
            <a:lvl5pPr indent="0" lvl="4" marL="0" marR="0" rtl="0" algn="r">
              <a:spcBef>
                <a:spcPts val="0"/>
              </a:spcBef>
              <a:buNone/>
              <a:defRPr sz="900">
                <a:solidFill>
                  <a:srgbClr val="888888"/>
                </a:solidFill>
                <a:latin typeface="Playfair Display"/>
                <a:ea typeface="Playfair Display"/>
                <a:cs typeface="Playfair Display"/>
                <a:sym typeface="Playfair Display"/>
              </a:defRPr>
            </a:lvl5pPr>
            <a:lvl6pPr indent="0" lvl="5" marL="0" marR="0" rtl="0" algn="r">
              <a:spcBef>
                <a:spcPts val="0"/>
              </a:spcBef>
              <a:buNone/>
              <a:defRPr sz="900">
                <a:solidFill>
                  <a:srgbClr val="888888"/>
                </a:solidFill>
                <a:latin typeface="Playfair Display"/>
                <a:ea typeface="Playfair Display"/>
                <a:cs typeface="Playfair Display"/>
                <a:sym typeface="Playfair Display"/>
              </a:defRPr>
            </a:lvl6pPr>
            <a:lvl7pPr indent="0" lvl="6" marL="0" marR="0" rtl="0" algn="r">
              <a:spcBef>
                <a:spcPts val="0"/>
              </a:spcBef>
              <a:buNone/>
              <a:defRPr sz="900">
                <a:solidFill>
                  <a:srgbClr val="888888"/>
                </a:solidFill>
                <a:latin typeface="Playfair Display"/>
                <a:ea typeface="Playfair Display"/>
                <a:cs typeface="Playfair Display"/>
                <a:sym typeface="Playfair Display"/>
              </a:defRPr>
            </a:lvl7pPr>
            <a:lvl8pPr indent="0" lvl="7" marL="0" marR="0" rtl="0" algn="r">
              <a:spcBef>
                <a:spcPts val="0"/>
              </a:spcBef>
              <a:buNone/>
              <a:defRPr sz="900">
                <a:solidFill>
                  <a:srgbClr val="888888"/>
                </a:solidFill>
                <a:latin typeface="Playfair Display"/>
                <a:ea typeface="Playfair Display"/>
                <a:cs typeface="Playfair Display"/>
                <a:sym typeface="Playfair Display"/>
              </a:defRPr>
            </a:lvl8pPr>
            <a:lvl9pPr indent="0" lvl="8" marL="0" marR="0" rtl="0" algn="r">
              <a:spcBef>
                <a:spcPts val="0"/>
              </a:spcBef>
              <a:buNone/>
              <a:defRPr sz="9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5"/>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chemeClr val="dk1"/>
              </a:buClr>
              <a:buSzPts val="2400"/>
              <a:buFont typeface="Playfair Display"/>
              <a:buNone/>
              <a:defRPr b="0" i="0" sz="24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7" name="Google Shape;117;p25"/>
          <p:cNvSpPr/>
          <p:nvPr>
            <p:ph idx="2" type="pic"/>
          </p:nvPr>
        </p:nvSpPr>
        <p:spPr>
          <a:xfrm>
            <a:off x="3887391" y="740569"/>
            <a:ext cx="4629300" cy="3655200"/>
          </a:xfrm>
          <a:prstGeom prst="rect">
            <a:avLst/>
          </a:prstGeom>
          <a:noFill/>
          <a:ln>
            <a:noFill/>
          </a:ln>
        </p:spPr>
        <p:txBody>
          <a:bodyPr anchorCtr="0" anchor="t" bIns="68575" lIns="68575" spcFirstLastPara="1" rIns="68575" wrap="square" tIns="685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Playfair Display"/>
                <a:ea typeface="Playfair Display"/>
                <a:cs typeface="Playfair Display"/>
                <a:sym typeface="Playfair Display"/>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Playfair Display"/>
                <a:ea typeface="Playfair Display"/>
                <a:cs typeface="Playfair Display"/>
                <a:sym typeface="Playfair Display"/>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Playfair Display"/>
                <a:ea typeface="Playfair Display"/>
                <a:cs typeface="Playfair Display"/>
                <a:sym typeface="Playfair Display"/>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layfair Display"/>
                <a:ea typeface="Playfair Display"/>
                <a:cs typeface="Playfair Display"/>
                <a:sym typeface="Playfair Display"/>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layfair Display"/>
                <a:ea typeface="Playfair Display"/>
                <a:cs typeface="Playfair Display"/>
                <a:sym typeface="Playfair Display"/>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layfair Display"/>
                <a:ea typeface="Playfair Display"/>
                <a:cs typeface="Playfair Display"/>
                <a:sym typeface="Playfair Display"/>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layfair Display"/>
                <a:ea typeface="Playfair Display"/>
                <a:cs typeface="Playfair Display"/>
                <a:sym typeface="Playfair Display"/>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layfair Display"/>
                <a:ea typeface="Playfair Display"/>
                <a:cs typeface="Playfair Display"/>
                <a:sym typeface="Playfair Display"/>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Playfair Display"/>
                <a:ea typeface="Playfair Display"/>
                <a:cs typeface="Playfair Display"/>
                <a:sym typeface="Playfair Display"/>
              </a:defRPr>
            </a:lvl9pPr>
          </a:lstStyle>
          <a:p/>
        </p:txBody>
      </p:sp>
      <p:sp>
        <p:nvSpPr>
          <p:cNvPr id="118" name="Google Shape;118;p25"/>
          <p:cNvSpPr txBox="1"/>
          <p:nvPr>
            <p:ph idx="1" type="body"/>
          </p:nvPr>
        </p:nvSpPr>
        <p:spPr>
          <a:xfrm>
            <a:off x="629841" y="1543050"/>
            <a:ext cx="29490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Playfair Display"/>
                <a:ea typeface="Playfair Display"/>
                <a:cs typeface="Playfair Display"/>
                <a:sym typeface="Playfair Display"/>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Playfair Display"/>
                <a:ea typeface="Playfair Display"/>
                <a:cs typeface="Playfair Display"/>
                <a:sym typeface="Playfair Display"/>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Playfair Display"/>
                <a:ea typeface="Playfair Display"/>
                <a:cs typeface="Playfair Display"/>
                <a:sym typeface="Playfair Display"/>
              </a:defRPr>
            </a:lvl9pPr>
          </a:lstStyle>
          <a:p/>
        </p:txBody>
      </p:sp>
      <p:sp>
        <p:nvSpPr>
          <p:cNvPr id="119" name="Google Shape;119;p2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20" name="Google Shape;120;p2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21" name="Google Shape;121;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Playfair Display"/>
                <a:ea typeface="Playfair Display"/>
                <a:cs typeface="Playfair Display"/>
                <a:sym typeface="Playfair Display"/>
              </a:defRPr>
            </a:lvl1pPr>
            <a:lvl2pPr indent="0" lvl="1" marL="0" marR="0" rtl="0" algn="r">
              <a:spcBef>
                <a:spcPts val="0"/>
              </a:spcBef>
              <a:buNone/>
              <a:defRPr sz="900">
                <a:solidFill>
                  <a:srgbClr val="888888"/>
                </a:solidFill>
                <a:latin typeface="Playfair Display"/>
                <a:ea typeface="Playfair Display"/>
                <a:cs typeface="Playfair Display"/>
                <a:sym typeface="Playfair Display"/>
              </a:defRPr>
            </a:lvl2pPr>
            <a:lvl3pPr indent="0" lvl="2" marL="0" marR="0" rtl="0" algn="r">
              <a:spcBef>
                <a:spcPts val="0"/>
              </a:spcBef>
              <a:buNone/>
              <a:defRPr sz="900">
                <a:solidFill>
                  <a:srgbClr val="888888"/>
                </a:solidFill>
                <a:latin typeface="Playfair Display"/>
                <a:ea typeface="Playfair Display"/>
                <a:cs typeface="Playfair Display"/>
                <a:sym typeface="Playfair Display"/>
              </a:defRPr>
            </a:lvl3pPr>
            <a:lvl4pPr indent="0" lvl="3" marL="0" marR="0" rtl="0" algn="r">
              <a:spcBef>
                <a:spcPts val="0"/>
              </a:spcBef>
              <a:buNone/>
              <a:defRPr sz="900">
                <a:solidFill>
                  <a:srgbClr val="888888"/>
                </a:solidFill>
                <a:latin typeface="Playfair Display"/>
                <a:ea typeface="Playfair Display"/>
                <a:cs typeface="Playfair Display"/>
                <a:sym typeface="Playfair Display"/>
              </a:defRPr>
            </a:lvl4pPr>
            <a:lvl5pPr indent="0" lvl="4" marL="0" marR="0" rtl="0" algn="r">
              <a:spcBef>
                <a:spcPts val="0"/>
              </a:spcBef>
              <a:buNone/>
              <a:defRPr sz="900">
                <a:solidFill>
                  <a:srgbClr val="888888"/>
                </a:solidFill>
                <a:latin typeface="Playfair Display"/>
                <a:ea typeface="Playfair Display"/>
                <a:cs typeface="Playfair Display"/>
                <a:sym typeface="Playfair Display"/>
              </a:defRPr>
            </a:lvl5pPr>
            <a:lvl6pPr indent="0" lvl="5" marL="0" marR="0" rtl="0" algn="r">
              <a:spcBef>
                <a:spcPts val="0"/>
              </a:spcBef>
              <a:buNone/>
              <a:defRPr sz="900">
                <a:solidFill>
                  <a:srgbClr val="888888"/>
                </a:solidFill>
                <a:latin typeface="Playfair Display"/>
                <a:ea typeface="Playfair Display"/>
                <a:cs typeface="Playfair Display"/>
                <a:sym typeface="Playfair Display"/>
              </a:defRPr>
            </a:lvl6pPr>
            <a:lvl7pPr indent="0" lvl="6" marL="0" marR="0" rtl="0" algn="r">
              <a:spcBef>
                <a:spcPts val="0"/>
              </a:spcBef>
              <a:buNone/>
              <a:defRPr sz="900">
                <a:solidFill>
                  <a:srgbClr val="888888"/>
                </a:solidFill>
                <a:latin typeface="Playfair Display"/>
                <a:ea typeface="Playfair Display"/>
                <a:cs typeface="Playfair Display"/>
                <a:sym typeface="Playfair Display"/>
              </a:defRPr>
            </a:lvl7pPr>
            <a:lvl8pPr indent="0" lvl="7" marL="0" marR="0" rtl="0" algn="r">
              <a:spcBef>
                <a:spcPts val="0"/>
              </a:spcBef>
              <a:buNone/>
              <a:defRPr sz="900">
                <a:solidFill>
                  <a:srgbClr val="888888"/>
                </a:solidFill>
                <a:latin typeface="Playfair Display"/>
                <a:ea typeface="Playfair Display"/>
                <a:cs typeface="Playfair Display"/>
                <a:sym typeface="Playfair Display"/>
              </a:defRPr>
            </a:lvl8pPr>
            <a:lvl9pPr indent="0" lvl="8" marL="0" marR="0" rtl="0" algn="r">
              <a:spcBef>
                <a:spcPts val="0"/>
              </a:spcBef>
              <a:buNone/>
              <a:defRPr sz="9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2" name="Shape 122"/>
        <p:cNvGrpSpPr/>
        <p:nvPr/>
      </p:nvGrpSpPr>
      <p:grpSpPr>
        <a:xfrm>
          <a:off x="0" y="0"/>
          <a:ext cx="0" cy="0"/>
          <a:chOff x="0" y="0"/>
          <a:chExt cx="0" cy="0"/>
        </a:xfrm>
      </p:grpSpPr>
      <p:sp>
        <p:nvSpPr>
          <p:cNvPr id="123" name="Google Shape;123;p26"/>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Playfair Display"/>
              <a:buNone/>
              <a:defRPr b="0" i="0" sz="33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4" name="Google Shape;124;p26"/>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Playfair Display"/>
                <a:ea typeface="Playfair Display"/>
                <a:cs typeface="Playfair Display"/>
                <a:sym typeface="Playfair Displ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
        <p:nvSpPr>
          <p:cNvPr id="125" name="Google Shape;125;p2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26" name="Google Shape;126;p2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27" name="Google Shape;12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Playfair Display"/>
                <a:ea typeface="Playfair Display"/>
                <a:cs typeface="Playfair Display"/>
                <a:sym typeface="Playfair Display"/>
              </a:defRPr>
            </a:lvl1pPr>
            <a:lvl2pPr indent="0" lvl="1" marL="0" marR="0" rtl="0" algn="r">
              <a:spcBef>
                <a:spcPts val="0"/>
              </a:spcBef>
              <a:buNone/>
              <a:defRPr sz="900">
                <a:solidFill>
                  <a:srgbClr val="888888"/>
                </a:solidFill>
                <a:latin typeface="Playfair Display"/>
                <a:ea typeface="Playfair Display"/>
                <a:cs typeface="Playfair Display"/>
                <a:sym typeface="Playfair Display"/>
              </a:defRPr>
            </a:lvl2pPr>
            <a:lvl3pPr indent="0" lvl="2" marL="0" marR="0" rtl="0" algn="r">
              <a:spcBef>
                <a:spcPts val="0"/>
              </a:spcBef>
              <a:buNone/>
              <a:defRPr sz="900">
                <a:solidFill>
                  <a:srgbClr val="888888"/>
                </a:solidFill>
                <a:latin typeface="Playfair Display"/>
                <a:ea typeface="Playfair Display"/>
                <a:cs typeface="Playfair Display"/>
                <a:sym typeface="Playfair Display"/>
              </a:defRPr>
            </a:lvl3pPr>
            <a:lvl4pPr indent="0" lvl="3" marL="0" marR="0" rtl="0" algn="r">
              <a:spcBef>
                <a:spcPts val="0"/>
              </a:spcBef>
              <a:buNone/>
              <a:defRPr sz="900">
                <a:solidFill>
                  <a:srgbClr val="888888"/>
                </a:solidFill>
                <a:latin typeface="Playfair Display"/>
                <a:ea typeface="Playfair Display"/>
                <a:cs typeface="Playfair Display"/>
                <a:sym typeface="Playfair Display"/>
              </a:defRPr>
            </a:lvl4pPr>
            <a:lvl5pPr indent="0" lvl="4" marL="0" marR="0" rtl="0" algn="r">
              <a:spcBef>
                <a:spcPts val="0"/>
              </a:spcBef>
              <a:buNone/>
              <a:defRPr sz="900">
                <a:solidFill>
                  <a:srgbClr val="888888"/>
                </a:solidFill>
                <a:latin typeface="Playfair Display"/>
                <a:ea typeface="Playfair Display"/>
                <a:cs typeface="Playfair Display"/>
                <a:sym typeface="Playfair Display"/>
              </a:defRPr>
            </a:lvl5pPr>
            <a:lvl6pPr indent="0" lvl="5" marL="0" marR="0" rtl="0" algn="r">
              <a:spcBef>
                <a:spcPts val="0"/>
              </a:spcBef>
              <a:buNone/>
              <a:defRPr sz="900">
                <a:solidFill>
                  <a:srgbClr val="888888"/>
                </a:solidFill>
                <a:latin typeface="Playfair Display"/>
                <a:ea typeface="Playfair Display"/>
                <a:cs typeface="Playfair Display"/>
                <a:sym typeface="Playfair Display"/>
              </a:defRPr>
            </a:lvl6pPr>
            <a:lvl7pPr indent="0" lvl="6" marL="0" marR="0" rtl="0" algn="r">
              <a:spcBef>
                <a:spcPts val="0"/>
              </a:spcBef>
              <a:buNone/>
              <a:defRPr sz="900">
                <a:solidFill>
                  <a:srgbClr val="888888"/>
                </a:solidFill>
                <a:latin typeface="Playfair Display"/>
                <a:ea typeface="Playfair Display"/>
                <a:cs typeface="Playfair Display"/>
                <a:sym typeface="Playfair Display"/>
              </a:defRPr>
            </a:lvl7pPr>
            <a:lvl8pPr indent="0" lvl="7" marL="0" marR="0" rtl="0" algn="r">
              <a:spcBef>
                <a:spcPts val="0"/>
              </a:spcBef>
              <a:buNone/>
              <a:defRPr sz="900">
                <a:solidFill>
                  <a:srgbClr val="888888"/>
                </a:solidFill>
                <a:latin typeface="Playfair Display"/>
                <a:ea typeface="Playfair Display"/>
                <a:cs typeface="Playfair Display"/>
                <a:sym typeface="Playfair Display"/>
              </a:defRPr>
            </a:lvl8pPr>
            <a:lvl9pPr indent="0" lvl="8" marL="0" marR="0" rtl="0" algn="r">
              <a:spcBef>
                <a:spcPts val="0"/>
              </a:spcBef>
              <a:buNone/>
              <a:defRPr sz="9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7"/>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Playfair Display"/>
              <a:buNone/>
              <a:defRPr b="0" i="0" sz="33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30" name="Google Shape;130;p27"/>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Playfair Display"/>
                <a:ea typeface="Playfair Display"/>
                <a:cs typeface="Playfair Display"/>
                <a:sym typeface="Playfair Displ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
        <p:nvSpPr>
          <p:cNvPr id="131" name="Google Shape;131;p2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32" name="Google Shape;132;p2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sz="9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133" name="Google Shape;133;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Playfair Display"/>
                <a:ea typeface="Playfair Display"/>
                <a:cs typeface="Playfair Display"/>
                <a:sym typeface="Playfair Display"/>
              </a:defRPr>
            </a:lvl1pPr>
            <a:lvl2pPr indent="0" lvl="1" marL="0" marR="0" rtl="0" algn="r">
              <a:spcBef>
                <a:spcPts val="0"/>
              </a:spcBef>
              <a:buNone/>
              <a:defRPr sz="900">
                <a:solidFill>
                  <a:srgbClr val="888888"/>
                </a:solidFill>
                <a:latin typeface="Playfair Display"/>
                <a:ea typeface="Playfair Display"/>
                <a:cs typeface="Playfair Display"/>
                <a:sym typeface="Playfair Display"/>
              </a:defRPr>
            </a:lvl2pPr>
            <a:lvl3pPr indent="0" lvl="2" marL="0" marR="0" rtl="0" algn="r">
              <a:spcBef>
                <a:spcPts val="0"/>
              </a:spcBef>
              <a:buNone/>
              <a:defRPr sz="900">
                <a:solidFill>
                  <a:srgbClr val="888888"/>
                </a:solidFill>
                <a:latin typeface="Playfair Display"/>
                <a:ea typeface="Playfair Display"/>
                <a:cs typeface="Playfair Display"/>
                <a:sym typeface="Playfair Display"/>
              </a:defRPr>
            </a:lvl3pPr>
            <a:lvl4pPr indent="0" lvl="3" marL="0" marR="0" rtl="0" algn="r">
              <a:spcBef>
                <a:spcPts val="0"/>
              </a:spcBef>
              <a:buNone/>
              <a:defRPr sz="900">
                <a:solidFill>
                  <a:srgbClr val="888888"/>
                </a:solidFill>
                <a:latin typeface="Playfair Display"/>
                <a:ea typeface="Playfair Display"/>
                <a:cs typeface="Playfair Display"/>
                <a:sym typeface="Playfair Display"/>
              </a:defRPr>
            </a:lvl4pPr>
            <a:lvl5pPr indent="0" lvl="4" marL="0" marR="0" rtl="0" algn="r">
              <a:spcBef>
                <a:spcPts val="0"/>
              </a:spcBef>
              <a:buNone/>
              <a:defRPr sz="900">
                <a:solidFill>
                  <a:srgbClr val="888888"/>
                </a:solidFill>
                <a:latin typeface="Playfair Display"/>
                <a:ea typeface="Playfair Display"/>
                <a:cs typeface="Playfair Display"/>
                <a:sym typeface="Playfair Display"/>
              </a:defRPr>
            </a:lvl5pPr>
            <a:lvl6pPr indent="0" lvl="5" marL="0" marR="0" rtl="0" algn="r">
              <a:spcBef>
                <a:spcPts val="0"/>
              </a:spcBef>
              <a:buNone/>
              <a:defRPr sz="900">
                <a:solidFill>
                  <a:srgbClr val="888888"/>
                </a:solidFill>
                <a:latin typeface="Playfair Display"/>
                <a:ea typeface="Playfair Display"/>
                <a:cs typeface="Playfair Display"/>
                <a:sym typeface="Playfair Display"/>
              </a:defRPr>
            </a:lvl6pPr>
            <a:lvl7pPr indent="0" lvl="6" marL="0" marR="0" rtl="0" algn="r">
              <a:spcBef>
                <a:spcPts val="0"/>
              </a:spcBef>
              <a:buNone/>
              <a:defRPr sz="900">
                <a:solidFill>
                  <a:srgbClr val="888888"/>
                </a:solidFill>
                <a:latin typeface="Playfair Display"/>
                <a:ea typeface="Playfair Display"/>
                <a:cs typeface="Playfair Display"/>
                <a:sym typeface="Playfair Display"/>
              </a:defRPr>
            </a:lvl7pPr>
            <a:lvl8pPr indent="0" lvl="7" marL="0" marR="0" rtl="0" algn="r">
              <a:spcBef>
                <a:spcPts val="0"/>
              </a:spcBef>
              <a:buNone/>
              <a:defRPr sz="900">
                <a:solidFill>
                  <a:srgbClr val="888888"/>
                </a:solidFill>
                <a:latin typeface="Playfair Display"/>
                <a:ea typeface="Playfair Display"/>
                <a:cs typeface="Playfair Display"/>
                <a:sym typeface="Playfair Display"/>
              </a:defRPr>
            </a:lvl8pPr>
            <a:lvl9pPr indent="0" lvl="8" marL="0" marR="0" rtl="0" algn="r">
              <a:spcBef>
                <a:spcPts val="0"/>
              </a:spcBef>
              <a:buNone/>
              <a:defRPr sz="9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Playfair Display"/>
              <a:buNone/>
              <a:defRPr b="0" i="0" sz="33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4" name="Google Shape;54;p1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Playfair Display"/>
                <a:ea typeface="Playfair Display"/>
                <a:cs typeface="Playfair Display"/>
                <a:sym typeface="Playfair Displ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Playfair Display"/>
                <a:ea typeface="Playfair Display"/>
                <a:cs typeface="Playfair Display"/>
                <a:sym typeface="Playfair Displa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Playfair Display"/>
                <a:ea typeface="Playfair Display"/>
                <a:cs typeface="Playfair Display"/>
                <a:sym typeface="Playfair Display"/>
              </a:defRPr>
            </a:lvl9pPr>
          </a:lstStyle>
          <a:p/>
        </p:txBody>
      </p:sp>
      <p:sp>
        <p:nvSpPr>
          <p:cNvPr id="55" name="Google Shape;55;p1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56" name="Google Shape;56;p1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100"/>
              <a:buNone/>
              <a:defRPr b="0" i="0" sz="1400" u="none" cap="none" strike="noStrike">
                <a:solidFill>
                  <a:schemeClr val="dk1"/>
                </a:solidFill>
                <a:latin typeface="Playfair Display"/>
                <a:ea typeface="Playfair Display"/>
                <a:cs typeface="Playfair Display"/>
                <a:sym typeface="Playfair Display"/>
              </a:defRPr>
            </a:lvl9pPr>
          </a:lstStyle>
          <a:p/>
        </p:txBody>
      </p:sp>
      <p:sp>
        <p:nvSpPr>
          <p:cNvPr id="57" name="Google Shape;5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1pPr>
            <a:lvl2pPr indent="0" lvl="1"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2pPr>
            <a:lvl3pPr indent="0" lvl="2"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3pPr>
            <a:lvl4pPr indent="0" lvl="3"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4pPr>
            <a:lvl5pPr indent="0" lvl="4"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5pPr>
            <a:lvl6pPr indent="0" lvl="5"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6pPr>
            <a:lvl7pPr indent="0" lvl="6"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7pPr>
            <a:lvl8pPr indent="0" lvl="7"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8pPr>
            <a:lvl9pPr indent="0" lvl="8" marL="0" marR="0" rtl="0" algn="r">
              <a:spcBef>
                <a:spcPts val="0"/>
              </a:spcBef>
              <a:buNone/>
              <a:defRPr b="0" i="0" sz="900" u="none" cap="none" strike="noStrike">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8"/>
          <p:cNvSpPr txBox="1"/>
          <p:nvPr/>
        </p:nvSpPr>
        <p:spPr>
          <a:xfrm>
            <a:off x="3810975" y="1734975"/>
            <a:ext cx="4522800" cy="12321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6000">
                <a:solidFill>
                  <a:srgbClr val="7FAB9F"/>
                </a:solidFill>
                <a:latin typeface="Comfortaa"/>
                <a:ea typeface="Comfortaa"/>
                <a:cs typeface="Comfortaa"/>
                <a:sym typeface="Comfortaa"/>
              </a:rPr>
              <a:t>Ol’ Friends</a:t>
            </a:r>
            <a:endParaRPr sz="6000">
              <a:solidFill>
                <a:srgbClr val="7FAB9F"/>
              </a:solidFill>
              <a:latin typeface="Comfortaa"/>
              <a:ea typeface="Comfortaa"/>
              <a:cs typeface="Comfortaa"/>
              <a:sym typeface="Comfortaa"/>
            </a:endParaRPr>
          </a:p>
        </p:txBody>
      </p:sp>
      <p:sp>
        <p:nvSpPr>
          <p:cNvPr id="139" name="Google Shape;139;p28"/>
          <p:cNvSpPr txBox="1"/>
          <p:nvPr/>
        </p:nvSpPr>
        <p:spPr>
          <a:xfrm>
            <a:off x="4388625" y="2651700"/>
            <a:ext cx="3836100" cy="4620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i="1" lang="en">
                <a:solidFill>
                  <a:srgbClr val="7F7F7F"/>
                </a:solidFill>
                <a:latin typeface="Comfortaa"/>
                <a:ea typeface="Comfortaa"/>
                <a:cs typeface="Comfortaa"/>
                <a:sym typeface="Comfortaa"/>
              </a:rPr>
              <a:t>-Share your stories, connect your lives</a:t>
            </a:r>
            <a:endParaRPr b="1" i="1">
              <a:solidFill>
                <a:srgbClr val="7F7F7F"/>
              </a:solidFill>
              <a:latin typeface="Comfortaa"/>
              <a:ea typeface="Comfortaa"/>
              <a:cs typeface="Comfortaa"/>
              <a:sym typeface="Comfortaa"/>
            </a:endParaRPr>
          </a:p>
        </p:txBody>
      </p:sp>
      <p:sp>
        <p:nvSpPr>
          <p:cNvPr id="140" name="Google Shape;140;p28"/>
          <p:cNvSpPr txBox="1"/>
          <p:nvPr/>
        </p:nvSpPr>
        <p:spPr>
          <a:xfrm>
            <a:off x="6217800" y="3995175"/>
            <a:ext cx="29262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8"/>
          <p:cNvPicPr preferRelativeResize="0"/>
          <p:nvPr/>
        </p:nvPicPr>
        <p:blipFill>
          <a:blip r:embed="rId3">
            <a:alphaModFix/>
          </a:blip>
          <a:stretch>
            <a:fillRect/>
          </a:stretch>
        </p:blipFill>
        <p:spPr>
          <a:xfrm>
            <a:off x="805325" y="86725"/>
            <a:ext cx="3005650" cy="4970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2477850" y="2061600"/>
            <a:ext cx="4188300" cy="10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solidFill>
                  <a:srgbClr val="7FAB9F"/>
                </a:solidFill>
                <a:latin typeface="Comfortaa"/>
                <a:ea typeface="Comfortaa"/>
                <a:cs typeface="Comfortaa"/>
                <a:sym typeface="Comfortaa"/>
              </a:rPr>
              <a:t>Thank You</a:t>
            </a:r>
            <a:endParaRPr sz="7200"/>
          </a:p>
        </p:txBody>
      </p:sp>
      <p:sp>
        <p:nvSpPr>
          <p:cNvPr id="212" name="Google Shape;212;p37"/>
          <p:cNvSpPr txBox="1"/>
          <p:nvPr/>
        </p:nvSpPr>
        <p:spPr>
          <a:xfrm>
            <a:off x="3149400" y="3081900"/>
            <a:ext cx="28452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7FAB9F"/>
                </a:solidFill>
                <a:latin typeface="Comfortaa"/>
                <a:ea typeface="Comfortaa"/>
                <a:cs typeface="Comfortaa"/>
                <a:sym typeface="Comfortaa"/>
              </a:rPr>
              <a:t>-Any Questions?</a:t>
            </a:r>
            <a:endParaRPr sz="2400">
              <a:solidFill>
                <a:srgbClr val="7FAB9F"/>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9"/>
          <p:cNvSpPr txBox="1"/>
          <p:nvPr/>
        </p:nvSpPr>
        <p:spPr>
          <a:xfrm>
            <a:off x="1661225" y="2054175"/>
            <a:ext cx="6145500" cy="1531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5400">
                <a:solidFill>
                  <a:srgbClr val="7FAB9F"/>
                </a:solidFill>
                <a:latin typeface="Comfortaa"/>
                <a:ea typeface="Comfortaa"/>
                <a:cs typeface="Comfortaa"/>
                <a:sym typeface="Comfortaa"/>
              </a:rPr>
              <a:t>Why Ol’ Friends?</a:t>
            </a:r>
            <a:endParaRPr b="1" sz="5400">
              <a:solidFill>
                <a:srgbClr val="7FAB9F"/>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1362336" y="67813"/>
            <a:ext cx="6535577" cy="5143499"/>
          </a:xfrm>
          <a:prstGeom prst="rect">
            <a:avLst/>
          </a:prstGeom>
          <a:noFill/>
          <a:ln>
            <a:noFill/>
          </a:ln>
        </p:spPr>
      </p:pic>
      <p:pic>
        <p:nvPicPr>
          <p:cNvPr id="152" name="Google Shape;152;p30"/>
          <p:cNvPicPr preferRelativeResize="0"/>
          <p:nvPr/>
        </p:nvPicPr>
        <p:blipFill>
          <a:blip r:embed="rId4">
            <a:alphaModFix/>
          </a:blip>
          <a:stretch>
            <a:fillRect/>
          </a:stretch>
        </p:blipFill>
        <p:spPr>
          <a:xfrm>
            <a:off x="2493588" y="465400"/>
            <a:ext cx="4156825" cy="4348326"/>
          </a:xfrm>
          <a:prstGeom prst="rect">
            <a:avLst/>
          </a:prstGeom>
          <a:noFill/>
          <a:ln>
            <a:noFill/>
          </a:ln>
        </p:spPr>
      </p:pic>
      <p:sp>
        <p:nvSpPr>
          <p:cNvPr id="153" name="Google Shape;153;p30"/>
          <p:cNvSpPr txBox="1"/>
          <p:nvPr/>
        </p:nvSpPr>
        <p:spPr>
          <a:xfrm>
            <a:off x="0" y="4336425"/>
            <a:ext cx="15594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 taken from Straits Time</a:t>
            </a:r>
            <a:endParaRPr>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51"/>
                                        </p:tgtEl>
                                        <p:attrNameLst>
                                          <p:attrName>ppt_x</p:attrName>
                                        </p:attrNameLst>
                                      </p:cBhvr>
                                      <p:tavLst>
                                        <p:tav fmla="" tm="0">
                                          <p:val>
                                            <p:strVal val="#ppt_x"/>
                                          </p:val>
                                        </p:tav>
                                        <p:tav fmla="" tm="100000">
                                          <p:val>
                                            <p:strVal val="#ppt_x-1"/>
                                          </p:val>
                                        </p:tav>
                                      </p:tavLst>
                                    </p:anim>
                                    <p:set>
                                      <p:cBhvr>
                                        <p:cTn dur="1" fill="hold">
                                          <p:stCondLst>
                                            <p:cond delay="1000"/>
                                          </p:stCondLst>
                                        </p:cTn>
                                        <p:tgtEl>
                                          <p:spTgt spid="151"/>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nvSpPr>
        <p:spPr>
          <a:xfrm>
            <a:off x="646200" y="1378400"/>
            <a:ext cx="8113500" cy="2311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3000">
                <a:solidFill>
                  <a:srgbClr val="7FAB9F"/>
                </a:solidFill>
                <a:latin typeface="Comfortaa"/>
                <a:ea typeface="Comfortaa"/>
                <a:cs typeface="Comfortaa"/>
                <a:sym typeface="Comfortaa"/>
              </a:rPr>
              <a:t>The Elderly in Singapore are at </a:t>
            </a:r>
            <a:r>
              <a:rPr b="1" i="1" lang="en" sz="3000">
                <a:solidFill>
                  <a:srgbClr val="7FAB9F"/>
                </a:solidFill>
                <a:highlight>
                  <a:srgbClr val="D9D9D9"/>
                </a:highlight>
                <a:latin typeface="Comfortaa"/>
                <a:ea typeface="Comfortaa"/>
                <a:cs typeface="Comfortaa"/>
                <a:sym typeface="Comfortaa"/>
              </a:rPr>
              <a:t>risk</a:t>
            </a:r>
            <a:r>
              <a:rPr b="1" lang="en" sz="3000">
                <a:solidFill>
                  <a:srgbClr val="7FAB9F"/>
                </a:solidFill>
                <a:highlight>
                  <a:srgbClr val="D9D9D9"/>
                </a:highlight>
                <a:latin typeface="Comfortaa"/>
                <a:ea typeface="Comfortaa"/>
                <a:cs typeface="Comfortaa"/>
                <a:sym typeface="Comfortaa"/>
              </a:rPr>
              <a:t> </a:t>
            </a:r>
            <a:r>
              <a:rPr lang="en" sz="3000">
                <a:solidFill>
                  <a:srgbClr val="7FAB9F"/>
                </a:solidFill>
                <a:latin typeface="Comfortaa"/>
                <a:ea typeface="Comfortaa"/>
                <a:cs typeface="Comfortaa"/>
                <a:sym typeface="Comfortaa"/>
              </a:rPr>
              <a:t>of </a:t>
            </a:r>
            <a:r>
              <a:rPr b="1" i="1" lang="en" sz="3000">
                <a:solidFill>
                  <a:srgbClr val="7FAB9F"/>
                </a:solidFill>
                <a:highlight>
                  <a:srgbClr val="D9D9D9"/>
                </a:highlight>
                <a:latin typeface="Comfortaa"/>
                <a:ea typeface="Comfortaa"/>
                <a:cs typeface="Comfortaa"/>
                <a:sym typeface="Comfortaa"/>
              </a:rPr>
              <a:t>social isolation</a:t>
            </a:r>
            <a:r>
              <a:rPr lang="en" sz="3000">
                <a:solidFill>
                  <a:srgbClr val="7FAB9F"/>
                </a:solidFill>
                <a:latin typeface="Comfortaa"/>
                <a:ea typeface="Comfortaa"/>
                <a:cs typeface="Comfortaa"/>
                <a:sym typeface="Comfortaa"/>
              </a:rPr>
              <a:t> that could lead to more pressing issues like </a:t>
            </a:r>
            <a:r>
              <a:rPr b="1" i="1" lang="en" sz="3000">
                <a:solidFill>
                  <a:srgbClr val="7FAB9F"/>
                </a:solidFill>
                <a:highlight>
                  <a:srgbClr val="D9D9D9"/>
                </a:highlight>
                <a:latin typeface="Comfortaa"/>
                <a:ea typeface="Comfortaa"/>
                <a:cs typeface="Comfortaa"/>
                <a:sym typeface="Comfortaa"/>
              </a:rPr>
              <a:t>depression</a:t>
            </a:r>
            <a:r>
              <a:rPr lang="en" sz="3000">
                <a:solidFill>
                  <a:srgbClr val="7FAB9F"/>
                </a:solidFill>
                <a:latin typeface="Comfortaa"/>
                <a:ea typeface="Comfortaa"/>
                <a:cs typeface="Comfortaa"/>
                <a:sym typeface="Comfortaa"/>
              </a:rPr>
              <a:t> and inevitably </a:t>
            </a:r>
            <a:r>
              <a:rPr b="1" i="1" lang="en" sz="3000">
                <a:solidFill>
                  <a:srgbClr val="7FAB9F"/>
                </a:solidFill>
                <a:highlight>
                  <a:srgbClr val="D9D9D9"/>
                </a:highlight>
                <a:latin typeface="Comfortaa"/>
                <a:ea typeface="Comfortaa"/>
                <a:cs typeface="Comfortaa"/>
                <a:sym typeface="Comfortaa"/>
              </a:rPr>
              <a:t>suicide.</a:t>
            </a:r>
            <a:endParaRPr b="1" i="1" sz="3000">
              <a:solidFill>
                <a:srgbClr val="7FAB9F"/>
              </a:solidFill>
              <a:highlight>
                <a:srgbClr val="D9D9D9"/>
              </a:highlight>
              <a:latin typeface="Comfortaa"/>
              <a:ea typeface="Comfortaa"/>
              <a:cs typeface="Comfortaa"/>
              <a:sym typeface="Comfortaa"/>
            </a:endParaRPr>
          </a:p>
        </p:txBody>
      </p:sp>
      <p:sp>
        <p:nvSpPr>
          <p:cNvPr id="159" name="Google Shape;159;p31"/>
          <p:cNvSpPr/>
          <p:nvPr/>
        </p:nvSpPr>
        <p:spPr>
          <a:xfrm>
            <a:off x="100800" y="1114350"/>
            <a:ext cx="8942400" cy="2914800"/>
          </a:xfrm>
          <a:prstGeom prst="bracePair">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txBox="1"/>
          <p:nvPr/>
        </p:nvSpPr>
        <p:spPr>
          <a:xfrm>
            <a:off x="1111175" y="1714050"/>
            <a:ext cx="7583100" cy="17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400">
                <a:solidFill>
                  <a:srgbClr val="7FAB9F"/>
                </a:solidFill>
                <a:latin typeface="Comfortaa"/>
                <a:ea typeface="Comfortaa"/>
                <a:cs typeface="Comfortaa"/>
                <a:sym typeface="Comfortaa"/>
              </a:rPr>
              <a:t>What Is Ol’ Friends?</a:t>
            </a:r>
            <a:endParaRPr b="1">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3"/>
          <p:cNvSpPr/>
          <p:nvPr/>
        </p:nvSpPr>
        <p:spPr>
          <a:xfrm>
            <a:off x="0" y="0"/>
            <a:ext cx="4112100" cy="5143500"/>
          </a:xfrm>
          <a:prstGeom prst="rect">
            <a:avLst/>
          </a:prstGeom>
          <a:solidFill>
            <a:srgbClr val="9ED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ED6C6"/>
              </a:highlight>
            </a:endParaRPr>
          </a:p>
        </p:txBody>
      </p:sp>
      <p:sp>
        <p:nvSpPr>
          <p:cNvPr id="170" name="Google Shape;170;p33"/>
          <p:cNvSpPr/>
          <p:nvPr/>
        </p:nvSpPr>
        <p:spPr>
          <a:xfrm>
            <a:off x="250550" y="1523025"/>
            <a:ext cx="2216700" cy="2180100"/>
          </a:xfrm>
          <a:prstGeom prst="ellipse">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3"/>
          <p:cNvSpPr txBox="1"/>
          <p:nvPr/>
        </p:nvSpPr>
        <p:spPr>
          <a:xfrm>
            <a:off x="387650" y="2012000"/>
            <a:ext cx="2113200" cy="72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Comfortaa"/>
                <a:ea typeface="Comfortaa"/>
                <a:cs typeface="Comfortaa"/>
                <a:sym typeface="Comfortaa"/>
              </a:rPr>
              <a:t>Ol’ Friends</a:t>
            </a:r>
            <a:endParaRPr sz="2600">
              <a:solidFill>
                <a:schemeClr val="lt1"/>
              </a:solidFill>
              <a:latin typeface="Comfortaa"/>
              <a:ea typeface="Comfortaa"/>
              <a:cs typeface="Comfortaa"/>
              <a:sym typeface="Comfortaa"/>
            </a:endParaRPr>
          </a:p>
        </p:txBody>
      </p:sp>
      <p:sp>
        <p:nvSpPr>
          <p:cNvPr id="172" name="Google Shape;172;p33"/>
          <p:cNvSpPr/>
          <p:nvPr/>
        </p:nvSpPr>
        <p:spPr>
          <a:xfrm>
            <a:off x="2500850" y="2473725"/>
            <a:ext cx="1611300" cy="316500"/>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3"/>
          <p:cNvSpPr txBox="1"/>
          <p:nvPr/>
        </p:nvSpPr>
        <p:spPr>
          <a:xfrm>
            <a:off x="4313175" y="108950"/>
            <a:ext cx="4897500" cy="3888300"/>
          </a:xfrm>
          <a:prstGeom prst="rect">
            <a:avLst/>
          </a:prstGeom>
          <a:noFill/>
          <a:ln>
            <a:noFill/>
          </a:ln>
        </p:spPr>
        <p:txBody>
          <a:bodyPr anchorCtr="0" anchor="t" bIns="91425" lIns="91425" spcFirstLastPara="1" rIns="91425" wrap="square" tIns="91425">
            <a:noAutofit/>
          </a:bodyPr>
          <a:lstStyle/>
          <a:p>
            <a:pPr indent="-342900" lvl="0" marL="457200" rtl="0" algn="l">
              <a:lnSpc>
                <a:spcPct val="120000"/>
              </a:lnSpc>
              <a:spcBef>
                <a:spcPts val="0"/>
              </a:spcBef>
              <a:spcAft>
                <a:spcPts val="0"/>
              </a:spcAft>
              <a:buClr>
                <a:srgbClr val="7FAB9F"/>
              </a:buClr>
              <a:buSzPts val="1800"/>
              <a:buFont typeface="Comfortaa"/>
              <a:buChar char="❏"/>
            </a:pPr>
            <a:r>
              <a:rPr lang="en" sz="1800">
                <a:solidFill>
                  <a:schemeClr val="dk1"/>
                </a:solidFill>
                <a:latin typeface="Comfortaa"/>
                <a:ea typeface="Comfortaa"/>
                <a:cs typeface="Comfortaa"/>
                <a:sym typeface="Comfortaa"/>
              </a:rPr>
              <a:t>Social media app that t</a:t>
            </a:r>
            <a:r>
              <a:rPr lang="en" sz="1800">
                <a:solidFill>
                  <a:schemeClr val="dk1"/>
                </a:solidFill>
                <a:latin typeface="Comfortaa"/>
                <a:ea typeface="Comfortaa"/>
                <a:cs typeface="Comfortaa"/>
                <a:sym typeface="Comfortaa"/>
              </a:rPr>
              <a:t>argets </a:t>
            </a:r>
            <a:r>
              <a:rPr lang="en" sz="1800">
                <a:solidFill>
                  <a:schemeClr val="dk1"/>
                </a:solidFill>
                <a:highlight>
                  <a:srgbClr val="9ED6C6"/>
                </a:highlight>
                <a:latin typeface="Comfortaa"/>
                <a:ea typeface="Comfortaa"/>
                <a:cs typeface="Comfortaa"/>
                <a:sym typeface="Comfortaa"/>
              </a:rPr>
              <a:t>elderly</a:t>
            </a:r>
            <a:r>
              <a:rPr lang="en" sz="1800">
                <a:solidFill>
                  <a:schemeClr val="dk1"/>
                </a:solidFill>
                <a:latin typeface="Comfortaa"/>
                <a:ea typeface="Comfortaa"/>
                <a:cs typeface="Comfortaa"/>
                <a:sym typeface="Comfortaa"/>
              </a:rPr>
              <a:t> in Singapore (&gt;=65)</a:t>
            </a:r>
            <a:endParaRPr sz="1800">
              <a:latin typeface="Cambria"/>
              <a:ea typeface="Cambria"/>
              <a:cs typeface="Cambria"/>
              <a:sym typeface="Cambria"/>
            </a:endParaRPr>
          </a:p>
          <a:p>
            <a:pPr indent="0" lvl="0" marL="0" rtl="0" algn="l">
              <a:lnSpc>
                <a:spcPct val="120000"/>
              </a:lnSpc>
              <a:spcBef>
                <a:spcPts val="0"/>
              </a:spcBef>
              <a:spcAft>
                <a:spcPts val="0"/>
              </a:spcAft>
              <a:buNone/>
            </a:pPr>
            <a:r>
              <a:t/>
            </a:r>
            <a:endParaRPr sz="1800">
              <a:latin typeface="Cambria"/>
              <a:ea typeface="Cambria"/>
              <a:cs typeface="Cambria"/>
              <a:sym typeface="Cambria"/>
            </a:endParaRPr>
          </a:p>
          <a:p>
            <a:pPr indent="-342900" lvl="0" marL="457200" rtl="0" algn="l">
              <a:lnSpc>
                <a:spcPct val="120000"/>
              </a:lnSpc>
              <a:spcBef>
                <a:spcPts val="0"/>
              </a:spcBef>
              <a:spcAft>
                <a:spcPts val="0"/>
              </a:spcAft>
              <a:buClr>
                <a:srgbClr val="7FAB9F"/>
              </a:buClr>
              <a:buSzPts val="1800"/>
              <a:buFont typeface="Comfortaa"/>
              <a:buChar char="❏"/>
            </a:pPr>
            <a:r>
              <a:rPr lang="en" sz="1800">
                <a:highlight>
                  <a:srgbClr val="9ED6C6"/>
                </a:highlight>
                <a:latin typeface="Comfortaa"/>
                <a:ea typeface="Comfortaa"/>
                <a:cs typeface="Comfortaa"/>
                <a:sym typeface="Comfortaa"/>
              </a:rPr>
              <a:t>Simple</a:t>
            </a:r>
            <a:r>
              <a:rPr lang="en" sz="1800">
                <a:latin typeface="Comfortaa"/>
                <a:ea typeface="Comfortaa"/>
                <a:cs typeface="Comfortaa"/>
                <a:sym typeface="Comfortaa"/>
              </a:rPr>
              <a:t> and </a:t>
            </a:r>
            <a:r>
              <a:rPr lang="en" sz="1800">
                <a:highlight>
                  <a:srgbClr val="9ED6C6"/>
                </a:highlight>
                <a:latin typeface="Comfortaa"/>
                <a:ea typeface="Comfortaa"/>
                <a:cs typeface="Comfortaa"/>
                <a:sym typeface="Comfortaa"/>
              </a:rPr>
              <a:t>fuss-free</a:t>
            </a:r>
            <a:r>
              <a:rPr lang="en" sz="1800">
                <a:latin typeface="Comfortaa"/>
                <a:ea typeface="Comfortaa"/>
                <a:cs typeface="Comfortaa"/>
                <a:sym typeface="Comfortaa"/>
              </a:rPr>
              <a:t> interface</a:t>
            </a:r>
            <a:endParaRPr sz="1800">
              <a:latin typeface="Comfortaa"/>
              <a:ea typeface="Comfortaa"/>
              <a:cs typeface="Comfortaa"/>
              <a:sym typeface="Comfortaa"/>
            </a:endParaRPr>
          </a:p>
          <a:p>
            <a:pPr indent="0" lvl="0" marL="0" rtl="0" algn="l">
              <a:lnSpc>
                <a:spcPct val="120000"/>
              </a:lnSpc>
              <a:spcBef>
                <a:spcPts val="0"/>
              </a:spcBef>
              <a:spcAft>
                <a:spcPts val="0"/>
              </a:spcAft>
              <a:buNone/>
            </a:pPr>
            <a:r>
              <a:t/>
            </a:r>
            <a:endParaRPr sz="1800">
              <a:latin typeface="Comfortaa"/>
              <a:ea typeface="Comfortaa"/>
              <a:cs typeface="Comfortaa"/>
              <a:sym typeface="Comfortaa"/>
            </a:endParaRPr>
          </a:p>
          <a:p>
            <a:pPr indent="-342900" lvl="0" marL="457200" rtl="0" algn="l">
              <a:lnSpc>
                <a:spcPct val="120000"/>
              </a:lnSpc>
              <a:spcBef>
                <a:spcPts val="0"/>
              </a:spcBef>
              <a:spcAft>
                <a:spcPts val="0"/>
              </a:spcAft>
              <a:buClr>
                <a:srgbClr val="7FAB9F"/>
              </a:buClr>
              <a:buSzPts val="1800"/>
              <a:buFont typeface="Comfortaa"/>
              <a:buChar char="❏"/>
            </a:pPr>
            <a:r>
              <a:rPr lang="en" sz="1800">
                <a:latin typeface="Comfortaa"/>
                <a:ea typeface="Comfortaa"/>
                <a:cs typeface="Comfortaa"/>
                <a:sym typeface="Comfortaa"/>
              </a:rPr>
              <a:t>Key Features are:</a:t>
            </a:r>
            <a:endParaRPr sz="1800">
              <a:latin typeface="Comfortaa"/>
              <a:ea typeface="Comfortaa"/>
              <a:cs typeface="Comfortaa"/>
              <a:sym typeface="Comfortaa"/>
            </a:endParaRPr>
          </a:p>
          <a:p>
            <a:pPr indent="0" lvl="0" marL="1371600" rtl="0" algn="l">
              <a:lnSpc>
                <a:spcPct val="120000"/>
              </a:lnSpc>
              <a:spcBef>
                <a:spcPts val="0"/>
              </a:spcBef>
              <a:spcAft>
                <a:spcPts val="0"/>
              </a:spcAft>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914400" rtl="0" algn="l">
              <a:lnSpc>
                <a:spcPct val="120000"/>
              </a:lnSpc>
              <a:spcBef>
                <a:spcPts val="0"/>
              </a:spcBef>
              <a:spcAft>
                <a:spcPts val="0"/>
              </a:spcAft>
              <a:buNone/>
            </a:pPr>
            <a:r>
              <a:t/>
            </a:r>
            <a:endParaRPr sz="1800">
              <a:latin typeface="Comfortaa"/>
              <a:ea typeface="Comfortaa"/>
              <a:cs typeface="Comfortaa"/>
              <a:sym typeface="Comfortaa"/>
            </a:endParaRPr>
          </a:p>
          <a:p>
            <a:pPr indent="0" lvl="0" marL="0" rtl="0" algn="l">
              <a:lnSpc>
                <a:spcPct val="120000"/>
              </a:lnSpc>
              <a:spcBef>
                <a:spcPts val="0"/>
              </a:spcBef>
              <a:spcAft>
                <a:spcPts val="0"/>
              </a:spcAft>
              <a:buNone/>
            </a:pPr>
            <a:r>
              <a:t/>
            </a:r>
            <a:endParaRPr sz="1800">
              <a:latin typeface="Comfortaa"/>
              <a:ea typeface="Comfortaa"/>
              <a:cs typeface="Comfortaa"/>
              <a:sym typeface="Comfortaa"/>
            </a:endParaRPr>
          </a:p>
        </p:txBody>
      </p:sp>
      <p:sp>
        <p:nvSpPr>
          <p:cNvPr id="174" name="Google Shape;174;p33"/>
          <p:cNvSpPr txBox="1"/>
          <p:nvPr/>
        </p:nvSpPr>
        <p:spPr>
          <a:xfrm>
            <a:off x="4663275" y="2207225"/>
            <a:ext cx="4731000" cy="3144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7F7F7F"/>
              </a:buClr>
              <a:buSzPts val="1400"/>
              <a:buFont typeface="Comfortaa"/>
              <a:buChar char="➢"/>
            </a:pPr>
            <a:r>
              <a:rPr lang="en">
                <a:highlight>
                  <a:srgbClr val="9ED6C6"/>
                </a:highlight>
                <a:latin typeface="Comfortaa"/>
                <a:ea typeface="Comfortaa"/>
                <a:cs typeface="Comfortaa"/>
                <a:sym typeface="Comfortaa"/>
              </a:rPr>
              <a:t>Matching friends</a:t>
            </a:r>
            <a:r>
              <a:rPr lang="en">
                <a:latin typeface="Comfortaa"/>
                <a:ea typeface="Comfortaa"/>
                <a:cs typeface="Comfortaa"/>
                <a:sym typeface="Comfortaa"/>
              </a:rPr>
              <a:t> based on</a:t>
            </a:r>
            <a:r>
              <a:rPr lang="en">
                <a:highlight>
                  <a:srgbClr val="9ED6C6"/>
                </a:highlight>
                <a:latin typeface="Comfortaa"/>
                <a:ea typeface="Comfortaa"/>
                <a:cs typeface="Comfortaa"/>
                <a:sym typeface="Comfortaa"/>
              </a:rPr>
              <a:t> interests.</a:t>
            </a:r>
            <a:r>
              <a:rPr lang="en">
                <a:latin typeface="Comfortaa"/>
                <a:ea typeface="Comfortaa"/>
                <a:cs typeface="Comfortaa"/>
                <a:sym typeface="Comfortaa"/>
              </a:rPr>
              <a:t> </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Clr>
                <a:srgbClr val="7F7F7F"/>
              </a:buClr>
              <a:buSzPts val="1400"/>
              <a:buFont typeface="Comfortaa"/>
              <a:buChar char="➢"/>
            </a:pPr>
            <a:r>
              <a:rPr lang="en">
                <a:latin typeface="Comfortaa"/>
                <a:ea typeface="Comfortaa"/>
                <a:cs typeface="Comfortaa"/>
                <a:sym typeface="Comfortaa"/>
              </a:rPr>
              <a:t>Being able to </a:t>
            </a:r>
            <a:r>
              <a:rPr lang="en">
                <a:highlight>
                  <a:srgbClr val="9ED6C6"/>
                </a:highlight>
                <a:latin typeface="Comfortaa"/>
                <a:ea typeface="Comfortaa"/>
                <a:cs typeface="Comfortaa"/>
                <a:sym typeface="Comfortaa"/>
              </a:rPr>
              <a:t>post content</a:t>
            </a:r>
            <a:r>
              <a:rPr lang="en">
                <a:latin typeface="Comfortaa"/>
                <a:ea typeface="Comfortaa"/>
                <a:cs typeface="Comfortaa"/>
                <a:sym typeface="Comfortaa"/>
              </a:rPr>
              <a:t> on the app.</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Clr>
                <a:srgbClr val="7F7F7F"/>
              </a:buClr>
              <a:buSzPts val="1400"/>
              <a:buFont typeface="Comfortaa"/>
              <a:buChar char="➢"/>
            </a:pPr>
            <a:r>
              <a:rPr lang="en">
                <a:latin typeface="Comfortaa"/>
                <a:ea typeface="Comfortaa"/>
                <a:cs typeface="Comfortaa"/>
                <a:sym typeface="Comfortaa"/>
              </a:rPr>
              <a:t>Being able to</a:t>
            </a:r>
            <a:r>
              <a:rPr lang="en">
                <a:highlight>
                  <a:srgbClr val="9ED6C6"/>
                </a:highlight>
                <a:latin typeface="Comfortaa"/>
                <a:ea typeface="Comfortaa"/>
                <a:cs typeface="Comfortaa"/>
                <a:sym typeface="Comfortaa"/>
              </a:rPr>
              <a:t> message friends</a:t>
            </a:r>
            <a:r>
              <a:rPr lang="en">
                <a:latin typeface="Comfortaa"/>
                <a:ea typeface="Comfortaa"/>
                <a:cs typeface="Comfortaa"/>
                <a:sym typeface="Comfortaa"/>
              </a:rPr>
              <a:t> on the app.</a:t>
            </a:r>
            <a:endParaRPr>
              <a:latin typeface="Comfortaa"/>
              <a:ea typeface="Comfortaa"/>
              <a:cs typeface="Comfortaa"/>
              <a:sym typeface="Comfortaa"/>
            </a:endParaRPr>
          </a:p>
          <a:p>
            <a:pPr indent="0" lvl="0" marL="91440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Clr>
                <a:srgbClr val="7F7F7F"/>
              </a:buClr>
              <a:buSzPts val="1400"/>
              <a:buFont typeface="Comfortaa"/>
              <a:buChar char="➢"/>
            </a:pPr>
            <a:r>
              <a:rPr lang="en">
                <a:latin typeface="Comfortaa"/>
                <a:ea typeface="Comfortaa"/>
                <a:cs typeface="Comfortaa"/>
                <a:sym typeface="Comfortaa"/>
              </a:rPr>
              <a:t>Onboarding Tutorial (in the works) </a:t>
            </a:r>
            <a:endParaRPr>
              <a:latin typeface="Comfortaa"/>
              <a:ea typeface="Comfortaa"/>
              <a:cs typeface="Comfortaa"/>
              <a:sym typeface="Comfortaa"/>
            </a:endParaRPr>
          </a:p>
          <a:p>
            <a:pPr indent="0" lvl="0" marL="137160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Clr>
                <a:srgbClr val="7F7F7F"/>
              </a:buClr>
              <a:buSzPts val="1400"/>
              <a:buFont typeface="Comfortaa"/>
              <a:buChar char="➢"/>
            </a:pPr>
            <a:r>
              <a:rPr lang="en">
                <a:latin typeface="Comfortaa"/>
                <a:ea typeface="Comfortaa"/>
                <a:cs typeface="Comfortaa"/>
                <a:sym typeface="Comfortaa"/>
              </a:rPr>
              <a:t>Create and attend </a:t>
            </a:r>
            <a:r>
              <a:rPr lang="en">
                <a:highlight>
                  <a:srgbClr val="9ED6C6"/>
                </a:highlight>
                <a:latin typeface="Comfortaa"/>
                <a:ea typeface="Comfortaa"/>
                <a:cs typeface="Comfortaa"/>
                <a:sym typeface="Comfortaa"/>
              </a:rPr>
              <a:t>events </a:t>
            </a:r>
            <a:endParaRPr>
              <a:latin typeface="Comfortaa"/>
              <a:ea typeface="Comfortaa"/>
              <a:cs typeface="Comfortaa"/>
              <a:sym typeface="Comfortaa"/>
            </a:endParaRPr>
          </a:p>
          <a:p>
            <a:pPr indent="0" lvl="0" marL="1828800" rtl="0" algn="l">
              <a:spcBef>
                <a:spcPts val="0"/>
              </a:spcBef>
              <a:spcAft>
                <a:spcPts val="0"/>
              </a:spcAft>
              <a:buNone/>
            </a:pPr>
            <a:r>
              <a:t/>
            </a:r>
            <a:endParaRPr>
              <a:latin typeface="Comfortaa"/>
              <a:ea typeface="Comfortaa"/>
              <a:cs typeface="Comfortaa"/>
              <a:sym typeface="Comfortaa"/>
            </a:endParaRPr>
          </a:p>
          <a:p>
            <a:pPr indent="0" lvl="0" marL="1371600" rtl="0" algn="l">
              <a:spcBef>
                <a:spcPts val="0"/>
              </a:spcBef>
              <a:spcAft>
                <a:spcPts val="0"/>
              </a:spcAft>
              <a:buNone/>
            </a:pPr>
            <a:r>
              <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p:txBody>
      </p:sp>
      <p:cxnSp>
        <p:nvCxnSpPr>
          <p:cNvPr id="175" name="Google Shape;175;p33"/>
          <p:cNvCxnSpPr>
            <a:stCxn id="170" idx="2"/>
            <a:endCxn id="172" idx="1"/>
          </p:cNvCxnSpPr>
          <p:nvPr/>
        </p:nvCxnSpPr>
        <p:spPr>
          <a:xfrm>
            <a:off x="250550" y="2613075"/>
            <a:ext cx="2250300" cy="18900"/>
          </a:xfrm>
          <a:prstGeom prst="straightConnector1">
            <a:avLst/>
          </a:prstGeom>
          <a:noFill/>
          <a:ln cap="flat" cmpd="sng" w="38100">
            <a:solidFill>
              <a:schemeClr val="lt1"/>
            </a:solidFill>
            <a:prstDash val="solid"/>
            <a:round/>
            <a:headEnd len="med" w="med" type="none"/>
            <a:tailEnd len="med" w="med" type="none"/>
          </a:ln>
        </p:spPr>
      </p:cxnSp>
      <p:sp>
        <p:nvSpPr>
          <p:cNvPr id="176" name="Google Shape;176;p33"/>
          <p:cNvSpPr txBox="1"/>
          <p:nvPr/>
        </p:nvSpPr>
        <p:spPr>
          <a:xfrm>
            <a:off x="675050" y="2631975"/>
            <a:ext cx="13413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1"/>
                </a:solidFill>
                <a:latin typeface="Comfortaa"/>
                <a:ea typeface="Comfortaa"/>
                <a:cs typeface="Comfortaa"/>
                <a:sym typeface="Comfortaa"/>
              </a:rPr>
              <a:t>Features</a:t>
            </a:r>
            <a:endParaRPr i="1" sz="1800">
              <a:solidFill>
                <a:schemeClr val="lt1"/>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nvSpPr>
        <p:spPr>
          <a:xfrm>
            <a:off x="393200" y="1629450"/>
            <a:ext cx="8588400" cy="18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400">
                <a:solidFill>
                  <a:srgbClr val="7FAB9F"/>
                </a:solidFill>
                <a:latin typeface="Comfortaa"/>
                <a:ea typeface="Comfortaa"/>
                <a:cs typeface="Comfortaa"/>
                <a:sym typeface="Comfortaa"/>
              </a:rPr>
              <a:t>Analysis Of Ol’ Friends</a:t>
            </a:r>
            <a:endParaRPr b="1">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5"/>
          <p:cNvSpPr/>
          <p:nvPr/>
        </p:nvSpPr>
        <p:spPr>
          <a:xfrm>
            <a:off x="518550" y="387275"/>
            <a:ext cx="8175900" cy="4490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5"/>
          <p:cNvSpPr/>
          <p:nvPr/>
        </p:nvSpPr>
        <p:spPr>
          <a:xfrm>
            <a:off x="518550" y="387275"/>
            <a:ext cx="4050600" cy="4490700"/>
          </a:xfrm>
          <a:prstGeom prst="rect">
            <a:avLst/>
          </a:prstGeom>
          <a:solidFill>
            <a:srgbClr val="9ED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35"/>
          <p:cNvCxnSpPr>
            <a:stCxn id="187" idx="1"/>
            <a:endCxn id="186" idx="3"/>
          </p:cNvCxnSpPr>
          <p:nvPr/>
        </p:nvCxnSpPr>
        <p:spPr>
          <a:xfrm>
            <a:off x="518550" y="2632625"/>
            <a:ext cx="8175900" cy="0"/>
          </a:xfrm>
          <a:prstGeom prst="straightConnector1">
            <a:avLst/>
          </a:prstGeom>
          <a:noFill/>
          <a:ln cap="flat" cmpd="sng" w="28575">
            <a:solidFill>
              <a:schemeClr val="dk2"/>
            </a:solidFill>
            <a:prstDash val="solid"/>
            <a:round/>
            <a:headEnd len="med" w="med" type="none"/>
            <a:tailEnd len="med" w="med" type="none"/>
          </a:ln>
        </p:spPr>
      </p:cxnSp>
      <p:cxnSp>
        <p:nvCxnSpPr>
          <p:cNvPr id="189" name="Google Shape;189;p35"/>
          <p:cNvCxnSpPr/>
          <p:nvPr/>
        </p:nvCxnSpPr>
        <p:spPr>
          <a:xfrm>
            <a:off x="4558950" y="400325"/>
            <a:ext cx="23100" cy="4477800"/>
          </a:xfrm>
          <a:prstGeom prst="straightConnector1">
            <a:avLst/>
          </a:prstGeom>
          <a:noFill/>
          <a:ln cap="flat" cmpd="sng" w="28575">
            <a:solidFill>
              <a:schemeClr val="dk2"/>
            </a:solidFill>
            <a:prstDash val="solid"/>
            <a:round/>
            <a:headEnd len="med" w="med" type="none"/>
            <a:tailEnd len="med" w="med" type="none"/>
          </a:ln>
        </p:spPr>
      </p:cxnSp>
      <p:sp>
        <p:nvSpPr>
          <p:cNvPr id="190" name="Google Shape;190;p35"/>
          <p:cNvSpPr txBox="1"/>
          <p:nvPr/>
        </p:nvSpPr>
        <p:spPr>
          <a:xfrm>
            <a:off x="600500" y="557025"/>
            <a:ext cx="14100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lt1"/>
                </a:solidFill>
                <a:latin typeface="Comfortaa"/>
                <a:ea typeface="Comfortaa"/>
                <a:cs typeface="Comfortaa"/>
                <a:sym typeface="Comfortaa"/>
              </a:rPr>
              <a:t>Strengths</a:t>
            </a:r>
            <a:endParaRPr b="1" sz="1800" u="sng">
              <a:solidFill>
                <a:schemeClr val="lt1"/>
              </a:solidFill>
              <a:latin typeface="Comfortaa"/>
              <a:ea typeface="Comfortaa"/>
              <a:cs typeface="Comfortaa"/>
              <a:sym typeface="Comfortaa"/>
            </a:endParaRPr>
          </a:p>
        </p:txBody>
      </p:sp>
      <p:sp>
        <p:nvSpPr>
          <p:cNvPr id="191" name="Google Shape;191;p35"/>
          <p:cNvSpPr txBox="1"/>
          <p:nvPr/>
        </p:nvSpPr>
        <p:spPr>
          <a:xfrm>
            <a:off x="600500" y="2758975"/>
            <a:ext cx="21801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lt1"/>
                </a:solidFill>
                <a:latin typeface="Comfortaa"/>
                <a:ea typeface="Comfortaa"/>
                <a:cs typeface="Comfortaa"/>
                <a:sym typeface="Comfortaa"/>
              </a:rPr>
              <a:t>Opportunities</a:t>
            </a:r>
            <a:endParaRPr b="1" sz="1800" u="sng">
              <a:solidFill>
                <a:schemeClr val="lt1"/>
              </a:solidFill>
              <a:latin typeface="Comfortaa"/>
              <a:ea typeface="Comfortaa"/>
              <a:cs typeface="Comfortaa"/>
              <a:sym typeface="Comfortaa"/>
            </a:endParaRPr>
          </a:p>
        </p:txBody>
      </p:sp>
      <p:sp>
        <p:nvSpPr>
          <p:cNvPr id="192" name="Google Shape;192;p35"/>
          <p:cNvSpPr txBox="1"/>
          <p:nvPr/>
        </p:nvSpPr>
        <p:spPr>
          <a:xfrm>
            <a:off x="4717225" y="557025"/>
            <a:ext cx="14100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7FAB9F"/>
                </a:solidFill>
                <a:latin typeface="Comfortaa"/>
                <a:ea typeface="Comfortaa"/>
                <a:cs typeface="Comfortaa"/>
                <a:sym typeface="Comfortaa"/>
              </a:rPr>
              <a:t>Weakness</a:t>
            </a:r>
            <a:endParaRPr b="1" sz="1800" u="sng">
              <a:solidFill>
                <a:srgbClr val="7FAB9F"/>
              </a:solidFill>
              <a:latin typeface="Comfortaa"/>
              <a:ea typeface="Comfortaa"/>
              <a:cs typeface="Comfortaa"/>
              <a:sym typeface="Comfortaa"/>
            </a:endParaRPr>
          </a:p>
        </p:txBody>
      </p:sp>
      <p:sp>
        <p:nvSpPr>
          <p:cNvPr id="193" name="Google Shape;193;p35"/>
          <p:cNvSpPr txBox="1"/>
          <p:nvPr/>
        </p:nvSpPr>
        <p:spPr>
          <a:xfrm>
            <a:off x="4717225" y="2758975"/>
            <a:ext cx="21801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7FAB9F"/>
                </a:solidFill>
                <a:latin typeface="Comfortaa"/>
                <a:ea typeface="Comfortaa"/>
                <a:cs typeface="Comfortaa"/>
                <a:sym typeface="Comfortaa"/>
              </a:rPr>
              <a:t>Threats</a:t>
            </a:r>
            <a:endParaRPr b="1" sz="1800" u="sng">
              <a:solidFill>
                <a:srgbClr val="7FAB9F"/>
              </a:solidFill>
              <a:latin typeface="Comfortaa"/>
              <a:ea typeface="Comfortaa"/>
              <a:cs typeface="Comfortaa"/>
              <a:sym typeface="Comfortaa"/>
            </a:endParaRPr>
          </a:p>
        </p:txBody>
      </p:sp>
      <p:sp>
        <p:nvSpPr>
          <p:cNvPr id="194" name="Google Shape;194;p35"/>
          <p:cNvSpPr txBox="1"/>
          <p:nvPr/>
        </p:nvSpPr>
        <p:spPr>
          <a:xfrm>
            <a:off x="4831600" y="3179075"/>
            <a:ext cx="3472500" cy="112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fortaa"/>
              <a:buChar char="❏"/>
            </a:pPr>
            <a:r>
              <a:rPr lang="en" sz="1800">
                <a:latin typeface="Comfortaa"/>
                <a:ea typeface="Comfortaa"/>
                <a:cs typeface="Comfortaa"/>
                <a:sym typeface="Comfortaa"/>
              </a:rPr>
              <a:t>Barriers to entry is relatively low. Could lead to a </a:t>
            </a:r>
            <a:r>
              <a:rPr lang="en" sz="1800">
                <a:latin typeface="Comfortaa"/>
                <a:ea typeface="Comfortaa"/>
                <a:cs typeface="Comfortaa"/>
                <a:sym typeface="Comfortaa"/>
              </a:rPr>
              <a:t>proliferation</a:t>
            </a:r>
            <a:r>
              <a:rPr lang="en" sz="1800">
                <a:latin typeface="Comfortaa"/>
                <a:ea typeface="Comfortaa"/>
                <a:cs typeface="Comfortaa"/>
                <a:sym typeface="Comfortaa"/>
              </a:rPr>
              <a:t> of copycat apps</a:t>
            </a:r>
            <a:endParaRPr sz="1800">
              <a:latin typeface="Comfortaa"/>
              <a:ea typeface="Comfortaa"/>
              <a:cs typeface="Comfortaa"/>
              <a:sym typeface="Comfortaa"/>
            </a:endParaRPr>
          </a:p>
        </p:txBody>
      </p:sp>
      <p:sp>
        <p:nvSpPr>
          <p:cNvPr id="195" name="Google Shape;195;p35"/>
          <p:cNvSpPr txBox="1"/>
          <p:nvPr/>
        </p:nvSpPr>
        <p:spPr>
          <a:xfrm>
            <a:off x="600500" y="2862425"/>
            <a:ext cx="3708900" cy="16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342900" lvl="0" marL="457200" rtl="0" algn="l">
              <a:lnSpc>
                <a:spcPct val="115000"/>
              </a:lnSpc>
              <a:spcBef>
                <a:spcPts val="0"/>
              </a:spcBef>
              <a:spcAft>
                <a:spcPts val="0"/>
              </a:spcAft>
              <a:buSzPts val="1800"/>
              <a:buFont typeface="Comfortaa"/>
              <a:buChar char="❏"/>
            </a:pPr>
            <a:r>
              <a:rPr lang="en" sz="1800">
                <a:latin typeface="Comfortaa"/>
                <a:ea typeface="Comfortaa"/>
                <a:cs typeface="Comfortaa"/>
                <a:sym typeface="Comfortaa"/>
              </a:rPr>
              <a:t>Growing Market for the app</a:t>
            </a:r>
            <a:endParaRPr sz="1800">
              <a:latin typeface="Comfortaa"/>
              <a:ea typeface="Comfortaa"/>
              <a:cs typeface="Comfortaa"/>
              <a:sym typeface="Comfortaa"/>
            </a:endParaRPr>
          </a:p>
          <a:p>
            <a:pPr indent="0" lvl="0" marL="457200" rtl="0" algn="l">
              <a:lnSpc>
                <a:spcPct val="115000"/>
              </a:lnSpc>
              <a:spcBef>
                <a:spcPts val="0"/>
              </a:spcBef>
              <a:spcAft>
                <a:spcPts val="0"/>
              </a:spcAft>
              <a:buNone/>
            </a:pPr>
            <a:r>
              <a:t/>
            </a:r>
            <a:endParaRPr sz="1800">
              <a:latin typeface="Comfortaa"/>
              <a:ea typeface="Comfortaa"/>
              <a:cs typeface="Comfortaa"/>
              <a:sym typeface="Comfortaa"/>
            </a:endParaRPr>
          </a:p>
          <a:p>
            <a:pPr indent="-342900" lvl="0" marL="457200" rtl="0" algn="l">
              <a:lnSpc>
                <a:spcPct val="115000"/>
              </a:lnSpc>
              <a:spcBef>
                <a:spcPts val="0"/>
              </a:spcBef>
              <a:spcAft>
                <a:spcPts val="0"/>
              </a:spcAft>
              <a:buSzPts val="1800"/>
              <a:buFont typeface="Comfortaa"/>
              <a:buChar char="❏"/>
            </a:pPr>
            <a:r>
              <a:rPr lang="en" sz="1800">
                <a:latin typeface="Comfortaa"/>
                <a:ea typeface="Comfortaa"/>
                <a:cs typeface="Comfortaa"/>
                <a:sym typeface="Comfortaa"/>
              </a:rPr>
              <a:t>Likelihood of </a:t>
            </a:r>
            <a:r>
              <a:rPr lang="en" sz="1800">
                <a:latin typeface="Comfortaa"/>
                <a:ea typeface="Comfortaa"/>
                <a:cs typeface="Comfortaa"/>
                <a:sym typeface="Comfortaa"/>
              </a:rPr>
              <a:t> support from the public</a:t>
            </a:r>
            <a:endParaRPr sz="1800">
              <a:latin typeface="Comfortaa"/>
              <a:ea typeface="Comfortaa"/>
              <a:cs typeface="Comfortaa"/>
              <a:sym typeface="Comfortaa"/>
            </a:endParaRPr>
          </a:p>
          <a:p>
            <a:pPr indent="0" lvl="0" marL="457200" rtl="0" algn="l">
              <a:lnSpc>
                <a:spcPct val="115000"/>
              </a:lnSpc>
              <a:spcBef>
                <a:spcPts val="0"/>
              </a:spcBef>
              <a:spcAft>
                <a:spcPts val="0"/>
              </a:spcAft>
              <a:buNone/>
            </a:pPr>
            <a:r>
              <a:t/>
            </a:r>
            <a:endParaRPr/>
          </a:p>
        </p:txBody>
      </p:sp>
      <p:sp>
        <p:nvSpPr>
          <p:cNvPr id="196" name="Google Shape;196;p35"/>
          <p:cNvSpPr txBox="1"/>
          <p:nvPr/>
        </p:nvSpPr>
        <p:spPr>
          <a:xfrm>
            <a:off x="4713400" y="702275"/>
            <a:ext cx="3708900" cy="13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342900" lvl="0" marL="457200" rtl="0" algn="l">
              <a:lnSpc>
                <a:spcPct val="115000"/>
              </a:lnSpc>
              <a:spcBef>
                <a:spcPts val="0"/>
              </a:spcBef>
              <a:spcAft>
                <a:spcPts val="0"/>
              </a:spcAft>
              <a:buSzPts val="1800"/>
              <a:buFont typeface="Comfortaa"/>
              <a:buChar char="❑"/>
            </a:pPr>
            <a:r>
              <a:rPr lang="en" sz="1800">
                <a:latin typeface="Comfortaa"/>
                <a:ea typeface="Comfortaa"/>
                <a:cs typeface="Comfortaa"/>
                <a:sym typeface="Comfortaa"/>
              </a:rPr>
              <a:t>Uncharted </a:t>
            </a:r>
            <a:r>
              <a:rPr lang="en" sz="1800">
                <a:latin typeface="Comfortaa"/>
                <a:ea typeface="Comfortaa"/>
                <a:cs typeface="Comfortaa"/>
                <a:sym typeface="Comfortaa"/>
              </a:rPr>
              <a:t>Territory</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457200" rtl="0" algn="l">
              <a:lnSpc>
                <a:spcPct val="115000"/>
              </a:lnSpc>
              <a:spcBef>
                <a:spcPts val="0"/>
              </a:spcBef>
              <a:spcAft>
                <a:spcPts val="0"/>
              </a:spcAft>
              <a:buNone/>
            </a:pPr>
            <a:r>
              <a:t/>
            </a:r>
            <a:endParaRPr/>
          </a:p>
        </p:txBody>
      </p:sp>
      <p:sp>
        <p:nvSpPr>
          <p:cNvPr id="197" name="Google Shape;197;p35"/>
          <p:cNvSpPr txBox="1"/>
          <p:nvPr/>
        </p:nvSpPr>
        <p:spPr>
          <a:xfrm>
            <a:off x="600500" y="400325"/>
            <a:ext cx="3472500" cy="9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omfortaa"/>
              <a:ea typeface="Comfortaa"/>
              <a:cs typeface="Comfortaa"/>
              <a:sym typeface="Comfortaa"/>
            </a:endParaRPr>
          </a:p>
          <a:p>
            <a:pPr indent="0" lvl="0" marL="457200" rtl="0" algn="l">
              <a:spcBef>
                <a:spcPts val="0"/>
              </a:spcBef>
              <a:spcAft>
                <a:spcPts val="0"/>
              </a:spcAft>
              <a:buNone/>
            </a:pPr>
            <a:r>
              <a:t/>
            </a:r>
            <a:endParaRPr sz="1800">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sz="1800">
                <a:latin typeface="Comfortaa"/>
                <a:ea typeface="Comfortaa"/>
                <a:cs typeface="Comfortaa"/>
                <a:sym typeface="Comfortaa"/>
              </a:rPr>
              <a:t>Government Support</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6"/>
          <p:cNvSpPr txBox="1"/>
          <p:nvPr/>
        </p:nvSpPr>
        <p:spPr>
          <a:xfrm>
            <a:off x="364450" y="277675"/>
            <a:ext cx="4360200" cy="15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3000">
                <a:solidFill>
                  <a:srgbClr val="7FAB9F"/>
                </a:solidFill>
                <a:latin typeface="Comfortaa"/>
                <a:ea typeface="Comfortaa"/>
                <a:cs typeface="Comfortaa"/>
                <a:sym typeface="Comfortaa"/>
              </a:rPr>
              <a:t>“No one to teach me how to use”</a:t>
            </a:r>
            <a:endParaRPr b="1" i="1" sz="3000">
              <a:solidFill>
                <a:srgbClr val="7FAB9F"/>
              </a:solidFill>
              <a:latin typeface="Comfortaa"/>
              <a:ea typeface="Comfortaa"/>
              <a:cs typeface="Comfortaa"/>
              <a:sym typeface="Comfortaa"/>
            </a:endParaRPr>
          </a:p>
        </p:txBody>
      </p:sp>
      <p:sp>
        <p:nvSpPr>
          <p:cNvPr id="203" name="Google Shape;203;p36"/>
          <p:cNvSpPr txBox="1"/>
          <p:nvPr/>
        </p:nvSpPr>
        <p:spPr>
          <a:xfrm>
            <a:off x="3667750" y="1178950"/>
            <a:ext cx="5182800" cy="11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3000">
                <a:solidFill>
                  <a:srgbClr val="7FAB9F"/>
                </a:solidFill>
                <a:latin typeface="Comfortaa"/>
                <a:ea typeface="Comfortaa"/>
                <a:cs typeface="Comfortaa"/>
                <a:sym typeface="Comfortaa"/>
              </a:rPr>
              <a:t>“Forget how to use after grandkids teach me”</a:t>
            </a:r>
            <a:endParaRPr b="1" i="1" sz="3000">
              <a:solidFill>
                <a:srgbClr val="7FAB9F"/>
              </a:solidFill>
              <a:latin typeface="Comfortaa"/>
              <a:ea typeface="Comfortaa"/>
              <a:cs typeface="Comfortaa"/>
              <a:sym typeface="Comfortaa"/>
            </a:endParaRPr>
          </a:p>
        </p:txBody>
      </p:sp>
      <p:sp>
        <p:nvSpPr>
          <p:cNvPr id="204" name="Google Shape;204;p36"/>
          <p:cNvSpPr txBox="1"/>
          <p:nvPr/>
        </p:nvSpPr>
        <p:spPr>
          <a:xfrm>
            <a:off x="379750" y="2514875"/>
            <a:ext cx="3997500" cy="7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3000">
                <a:solidFill>
                  <a:srgbClr val="7FAB9F"/>
                </a:solidFill>
                <a:latin typeface="Comfortaa"/>
                <a:ea typeface="Comfortaa"/>
                <a:cs typeface="Comfortaa"/>
                <a:sym typeface="Comfortaa"/>
              </a:rPr>
              <a:t>“Too Complicated”</a:t>
            </a:r>
            <a:endParaRPr b="1" i="1" sz="3000">
              <a:solidFill>
                <a:srgbClr val="7FAB9F"/>
              </a:solidFill>
              <a:latin typeface="Comfortaa"/>
              <a:ea typeface="Comfortaa"/>
              <a:cs typeface="Comfortaa"/>
              <a:sym typeface="Comfortaa"/>
            </a:endParaRPr>
          </a:p>
        </p:txBody>
      </p:sp>
      <p:sp>
        <p:nvSpPr>
          <p:cNvPr id="205" name="Google Shape;205;p36"/>
          <p:cNvSpPr txBox="1"/>
          <p:nvPr/>
        </p:nvSpPr>
        <p:spPr>
          <a:xfrm>
            <a:off x="4377250" y="3172150"/>
            <a:ext cx="3590100" cy="11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3000">
                <a:solidFill>
                  <a:srgbClr val="7FAB9F"/>
                </a:solidFill>
                <a:latin typeface="Comfortaa"/>
                <a:ea typeface="Comfortaa"/>
                <a:cs typeface="Comfortaa"/>
                <a:sym typeface="Comfortaa"/>
              </a:rPr>
              <a:t>“</a:t>
            </a:r>
            <a:r>
              <a:rPr b="1" i="1" lang="en" sz="3000">
                <a:solidFill>
                  <a:srgbClr val="7FAB9F"/>
                </a:solidFill>
                <a:latin typeface="Comfortaa"/>
                <a:ea typeface="Comfortaa"/>
                <a:cs typeface="Comfortaa"/>
                <a:sym typeface="Comfortaa"/>
              </a:rPr>
              <a:t>A bit ‘Pai Seh’ to ask for help”</a:t>
            </a:r>
            <a:endParaRPr b="1" i="1" sz="3000">
              <a:solidFill>
                <a:srgbClr val="7FAB9F"/>
              </a:solidFill>
              <a:latin typeface="Comfortaa"/>
              <a:ea typeface="Comfortaa"/>
              <a:cs typeface="Comfortaa"/>
              <a:sym typeface="Comfortaa"/>
            </a:endParaRPr>
          </a:p>
          <a:p>
            <a:pPr indent="0" lvl="0" marL="0" rtl="0" algn="l">
              <a:spcBef>
                <a:spcPts val="0"/>
              </a:spcBef>
              <a:spcAft>
                <a:spcPts val="0"/>
              </a:spcAft>
              <a:buNone/>
            </a:pPr>
            <a:r>
              <a:t/>
            </a:r>
            <a:endParaRPr b="1" i="1" sz="3000">
              <a:solidFill>
                <a:srgbClr val="7FAB9F"/>
              </a:solidFill>
              <a:latin typeface="Comfortaa"/>
              <a:ea typeface="Comfortaa"/>
              <a:cs typeface="Comfortaa"/>
              <a:sym typeface="Comfortaa"/>
            </a:endParaRPr>
          </a:p>
        </p:txBody>
      </p:sp>
      <p:sp>
        <p:nvSpPr>
          <p:cNvPr id="206" name="Google Shape;206;p36"/>
          <p:cNvSpPr txBox="1"/>
          <p:nvPr/>
        </p:nvSpPr>
        <p:spPr>
          <a:xfrm>
            <a:off x="826150" y="3666025"/>
            <a:ext cx="3104700" cy="11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3000">
              <a:solidFill>
                <a:srgbClr val="7FAB9F"/>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