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acifico"/>
      <p:regular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448DF2-8A82-4402-9D61-7F3E61204F5C}">
  <a:tblStyle styleId="{E2448DF2-8A82-4402-9D61-7F3E61204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omfortaa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551af5985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551af5985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51af5985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51af5985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55bc340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55bc340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51af59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51af59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➔"/>
            </a:pPr>
            <a:r>
              <a:rPr lang="en" sz="1800">
                <a:solidFill>
                  <a:schemeClr val="dk1"/>
                </a:solidFill>
              </a:rPr>
              <a:t>Present solutions to the problems that the elderly in Singapore face.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To deal with the loneliness issue of the elderly.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Encourage the elderly to be proactive socially.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51af59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51af59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51af598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51af598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##I think we are suppose to put only like the product box/poster there without the things at the side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51af59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51af59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IN Scope</a:t>
            </a:r>
            <a:endParaRPr b="1" sz="1800" u="sng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Simple interface (Bigger Fonts), Easier Navigation (Navigation Bar) and Autofill Password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Messaging + Content Posting and Commenting features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Onboardingscreen app tutorial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News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Broadcasting of Events (Based on similar interests)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2"/>
                </a:solidFill>
              </a:rPr>
              <a:t>Out Scope</a:t>
            </a:r>
            <a:endParaRPr b="1" sz="1800" u="sng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Voice Help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Friend Suggestion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Ban system + Status feature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Reminder (Notifications)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Language Change (Flexibility)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51af598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51af598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51af598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51af598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51af5985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51af598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ec329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ec329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38575" y="3888000"/>
            <a:ext cx="3908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-S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hare your stories, connect your lives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80850" y="2795400"/>
            <a:ext cx="46902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Pacifico"/>
                <a:ea typeface="Pacifico"/>
                <a:cs typeface="Pacifico"/>
                <a:sym typeface="Pacifico"/>
              </a:rPr>
              <a:t>Ol’ Friends</a:t>
            </a:r>
            <a:endParaRPr sz="72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9553" l="-1977" r="9581" t="8446"/>
          <a:stretch/>
        </p:blipFill>
        <p:spPr>
          <a:xfrm>
            <a:off x="3191713" y="572225"/>
            <a:ext cx="2760575" cy="2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rade-Offs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952500" y="1200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{E2448DF2-8A82-4402-9D61-7F3E61204F5C}</a:tableStyleId>
              </a:tblPr>
              <a:tblGrid>
                <a:gridCol w="3718725"/>
                <a:gridCol w="3718725"/>
              </a:tblGrid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Rating</a:t>
                      </a:r>
                      <a:endParaRPr b="1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Trade-off</a:t>
                      </a:r>
                      <a:endParaRPr b="1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Money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Scope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People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3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Quality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75" y="3356600"/>
            <a:ext cx="2148625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775" y="2478062"/>
            <a:ext cx="21907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725" y="2061375"/>
            <a:ext cx="21907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9725" y="1615751"/>
            <a:ext cx="21907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0775" y="2922085"/>
            <a:ext cx="21907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8350" y="2513499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4575" y="1681499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8425" y="2088699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6975" y="3383924"/>
            <a:ext cx="276225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8038" y="2944649"/>
            <a:ext cx="276225" cy="3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3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The A-team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11700" y="973875"/>
            <a:ext cx="8520600" cy="3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Wesley Qua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 Manager, Programmer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Back-End Coding, Database Manager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C#, C++, Python, Android Studio (Java), Firebase (Database)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Marcus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Programmer,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Front-End and Back-End Coding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C#, Android Studio (Java Novice), Database (MySQL)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Kheng Hin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Programmer,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Front-End and Back-End Coding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C#, Python, Firebase (Authentication), Android Studio (Java), Database (MySQL, SQLite)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The A-team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09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      Yu Chyi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UI/UX Designer, Researcher,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Find statistics/data to elevate our project, Front-End, app design management,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Planning management (Keep the team on track according to timeline set)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HTML, CSS, Wireframe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5.	Rai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Roles: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UI/UX Designer, Researcher, Planner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Expectations: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Management of app design and interface, Planning management (Keep the team on track according to timeline set), Find statistics/data to elevate our project, Soft skills tasks in the project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Competencies: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HTML, CSS, Wireframe, Adobe Illustration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5450" y="1518150"/>
            <a:ext cx="45690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Why are we here</a:t>
            </a:r>
            <a:endParaRPr sz="48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 flipH="1" rot="10800000">
            <a:off x="4804450" y="848250"/>
            <a:ext cx="851400" cy="66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6089700" y="341250"/>
            <a:ext cx="22548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deal with the loneliness issue of the elderly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4572000" y="2378550"/>
            <a:ext cx="851400" cy="77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4424800" y="3340225"/>
            <a:ext cx="31446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Encourage the elderly to be proactive socially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6525" y="79950"/>
            <a:ext cx="345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Elevator Pitch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6525" y="707400"/>
            <a:ext cx="8404200" cy="4182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elderly in Singapore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Who are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lonely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and are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not exposed to social media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before 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Ol’ Friends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is a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simple social app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That provides a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fuss-free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elderly friendly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social platform that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helps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cope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with their loneliness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therefore,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mitigating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further serious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issues like depression.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Unlike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Facebook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which is targeted at an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wider audience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with a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more complicated user interface</a:t>
            </a:r>
            <a:r>
              <a:rPr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Our project is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fuss-free 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simple to use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which is of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more convenience</a:t>
            </a: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to the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elderly. 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73250" y="178500"/>
            <a:ext cx="2958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Product box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500" y="298762"/>
            <a:ext cx="3213795" cy="454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075600" y="126900"/>
            <a:ext cx="29928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The </a:t>
            </a:r>
            <a:r>
              <a:rPr b="1" lang="en" sz="3600" u="sng">
                <a:latin typeface="Pacifico"/>
                <a:ea typeface="Pacifico"/>
                <a:cs typeface="Pacifico"/>
                <a:sym typeface="Pacifico"/>
              </a:rPr>
              <a:t>NOT</a:t>
            </a: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 list</a:t>
            </a:r>
            <a:r>
              <a:rPr lang="en">
                <a:latin typeface="Pacifico"/>
                <a:ea typeface="Pacifico"/>
                <a:cs typeface="Pacifico"/>
                <a:sym typeface="Pacifico"/>
              </a:rPr>
              <a:t>	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952800"/>
            <a:ext cx="87057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4572000" y="952800"/>
            <a:ext cx="0" cy="394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/>
        </p:nvSpPr>
        <p:spPr>
          <a:xfrm>
            <a:off x="453050" y="952800"/>
            <a:ext cx="3864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Comfortaa"/>
                <a:ea typeface="Comfortaa"/>
                <a:cs typeface="Comfortaa"/>
                <a:sym typeface="Comfortaa"/>
              </a:rPr>
              <a:t>IN Scope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Messaging + Content Posting and Commenting features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Simple interface (Bigger Fonts), Easier Navigation (Navigation Bar) and Autofill Email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News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Broadcasting of Events (Based on similar interests)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Onboarding Screen app tutorial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16050" y="1007250"/>
            <a:ext cx="3864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Comfortaa"/>
                <a:ea typeface="Comfortaa"/>
                <a:cs typeface="Comfortaa"/>
                <a:sym typeface="Comfortaa"/>
              </a:rPr>
              <a:t>OUT </a:t>
            </a:r>
            <a:r>
              <a:rPr b="1" lang="en" sz="2400" u="sng">
                <a:latin typeface="Comfortaa"/>
                <a:ea typeface="Comfortaa"/>
                <a:cs typeface="Comfortaa"/>
                <a:sym typeface="Comfortaa"/>
              </a:rPr>
              <a:t>Scope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Voice Help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Friend Suggestion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Ban system + Status feature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Reminder (Notifications)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Language Change (Flexibility)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58475"/>
            <a:ext cx="38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Project community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25" y="1128177"/>
            <a:ext cx="4637148" cy="347784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00" y="975763"/>
            <a:ext cx="8273926" cy="378267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Solutions</a:t>
            </a:r>
            <a:endParaRPr b="1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100" y="1315000"/>
            <a:ext cx="4466976" cy="35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11700" y="1163500"/>
            <a:ext cx="41715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Android Studio</a:t>
            </a:r>
            <a:endParaRPr sz="19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/>
              <a:t>Java Programming Language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Easy to program Android apps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Compatible with Android Studio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Firebase</a:t>
            </a:r>
            <a:endParaRPr sz="18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Easy to use realtime database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acifico"/>
                <a:ea typeface="Pacifico"/>
                <a:cs typeface="Pacifico"/>
                <a:sym typeface="Pacifico"/>
              </a:rPr>
              <a:t>Questions which keep us up at night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6295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there any market for this app? Is there even a need for it?</a:t>
            </a:r>
            <a:endParaRPr sz="14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Will this app really work when social media apps like Facebook (which has an older demographic) exists? How will it compete with Facebook?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there a demand for this app⇒ Are the elderly that tech advanced that they would have a need/want for an app like this?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will this app benefit the elderly community?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talk about a simpler interface, but can’t that be addressed with the changes in Facebook’s settings.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can we sell our app?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 similar apps that target the elderly already exist? If yes, how do we differ from them?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Are we able to deliver a prototype in the given amount of time?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-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is unique about our app that will make the elderly use it?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Timeline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4093849" y="1864926"/>
            <a:ext cx="2480148" cy="1728849"/>
            <a:chOff x="4526674" y="1857800"/>
            <a:chExt cx="2480148" cy="1728849"/>
          </a:xfrm>
        </p:grpSpPr>
        <p:sp>
          <p:nvSpPr>
            <p:cNvPr id="113" name="Google Shape;113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21"/>
            <p:cNvGrpSpPr/>
            <p:nvPr/>
          </p:nvGrpSpPr>
          <p:grpSpPr>
            <a:xfrm>
              <a:off x="4526674" y="1857800"/>
              <a:ext cx="2480148" cy="1728849"/>
              <a:chOff x="4526674" y="1857800"/>
              <a:chExt cx="2480148" cy="1728849"/>
            </a:xfrm>
          </p:grpSpPr>
          <p:grpSp>
            <p:nvGrpSpPr>
              <p:cNvPr id="115" name="Google Shape;115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6" name="Google Shape;116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7" name="Google Shape;117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21"/>
              <p:cNvSpPr txBox="1"/>
              <p:nvPr/>
            </p:nvSpPr>
            <p:spPr>
              <a:xfrm>
                <a:off x="4526674" y="3215249"/>
                <a:ext cx="839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11/13/18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1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Heckathon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Code as much of project as possible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0" name="Google Shape;120;p21"/>
          <p:cNvGrpSpPr/>
          <p:nvPr/>
        </p:nvGrpSpPr>
        <p:grpSpPr>
          <a:xfrm>
            <a:off x="6012560" y="2709722"/>
            <a:ext cx="2721140" cy="1735654"/>
            <a:chOff x="6435810" y="2702596"/>
            <a:chExt cx="2721140" cy="1735654"/>
          </a:xfrm>
        </p:grpSpPr>
        <p:sp>
          <p:nvSpPr>
            <p:cNvPr id="121" name="Google Shape;121;p2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123" name="Google Shape;123;p2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4" name="Google Shape;124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5" name="Google Shape;125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" name="Google Shape;126;p21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1/7/19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21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Final Phase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Clean up, make necessary/ additional adjustments to project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" name="Google Shape;128;p21"/>
          <p:cNvGrpSpPr/>
          <p:nvPr/>
        </p:nvGrpSpPr>
        <p:grpSpPr>
          <a:xfrm>
            <a:off x="129941" y="1864914"/>
            <a:ext cx="2580731" cy="1728863"/>
            <a:chOff x="495991" y="1857800"/>
            <a:chExt cx="2580731" cy="1728863"/>
          </a:xfrm>
        </p:grpSpPr>
        <p:sp>
          <p:nvSpPr>
            <p:cNvPr id="129" name="Google Shape;129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21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31" name="Google Shape;131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10/16/18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2" name="Google Shape;132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3" name="Google Shape;133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4" name="Google Shape;134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" name="Google Shape;135;p21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Planning Phrase (wk 1- 2)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Features, Problems, Solutions, Feasibility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6" name="Google Shape;136;p21"/>
          <p:cNvGrpSpPr/>
          <p:nvPr/>
        </p:nvGrpSpPr>
        <p:grpSpPr>
          <a:xfrm>
            <a:off x="2070651" y="2709725"/>
            <a:ext cx="2501349" cy="1735651"/>
            <a:chOff x="2525601" y="2702599"/>
            <a:chExt cx="2501349" cy="1735651"/>
          </a:xfrm>
        </p:grpSpPr>
        <p:sp>
          <p:nvSpPr>
            <p:cNvPr id="137" name="Google Shape;137;p2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21"/>
            <p:cNvGrpSpPr/>
            <p:nvPr/>
          </p:nvGrpSpPr>
          <p:grpSpPr>
            <a:xfrm>
              <a:off x="2525601" y="2702599"/>
              <a:ext cx="2501349" cy="1735651"/>
              <a:chOff x="2525601" y="2702599"/>
              <a:chExt cx="2501349" cy="1735651"/>
            </a:xfrm>
          </p:grpSpPr>
          <p:sp>
            <p:nvSpPr>
              <p:cNvPr id="139" name="Google Shape;139;p21"/>
              <p:cNvSpPr txBox="1"/>
              <p:nvPr/>
            </p:nvSpPr>
            <p:spPr>
              <a:xfrm>
                <a:off x="2525601" y="2702599"/>
                <a:ext cx="916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10/29/18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0" name="Google Shape;140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1" name="Google Shape;141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2" name="Google Shape;142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" name="Google Shape;143;p2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Sprint Backlog(wk 3 - 4)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Wireframing, UX design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4" name="Google Shape;144;p21"/>
          <p:cNvGrpSpPr/>
          <p:nvPr/>
        </p:nvGrpSpPr>
        <p:grpSpPr>
          <a:xfrm>
            <a:off x="7347024" y="1864935"/>
            <a:ext cx="1985864" cy="1728840"/>
            <a:chOff x="4526663" y="1857800"/>
            <a:chExt cx="2480160" cy="1728840"/>
          </a:xfrm>
        </p:grpSpPr>
        <p:sp>
          <p:nvSpPr>
            <p:cNvPr id="145" name="Google Shape;145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21"/>
            <p:cNvGrpSpPr/>
            <p:nvPr/>
          </p:nvGrpSpPr>
          <p:grpSpPr>
            <a:xfrm>
              <a:off x="4526663" y="1857800"/>
              <a:ext cx="2480160" cy="1728840"/>
              <a:chOff x="4526663" y="1857800"/>
              <a:chExt cx="2480160" cy="1728840"/>
            </a:xfrm>
          </p:grpSpPr>
          <p:grpSp>
            <p:nvGrpSpPr>
              <p:cNvPr id="147" name="Google Shape;147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8" name="Google Shape;148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9" name="Google Shape;149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0" name="Google Shape;150;p21"/>
              <p:cNvSpPr txBox="1"/>
              <p:nvPr/>
            </p:nvSpPr>
            <p:spPr>
              <a:xfrm>
                <a:off x="4526663" y="3215240"/>
                <a:ext cx="942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1/21/18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1" name="Google Shape;151;p21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Demo DAy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Present finalized project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