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6358-EC52-457D-BD62-FDC0C110BF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C8DFE2-8B87-4906-ABF2-5F13FDA6A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54884-97CE-463D-A95A-8132ED36D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CDFF1C-BF4C-4F05-AE43-0AF261CEE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924A5-D066-4F32-8554-5EFAC181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497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11E0A-2AC9-4C7D-970C-75925E6E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FC031F-D3DE-4482-BA2B-A2FD4198E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F237C-F9D1-4CA2-9FFC-104822CF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FDD8D3-3260-4EEF-937E-E3DA37EEB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E20976-1CE4-4D95-B207-0E2AFFD6E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0853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20D035-1A23-483D-8B87-D2881E3E35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A12812-8AF6-463D-B44A-829F3F0F6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EE6C3-DF81-4433-AAF2-B8241780E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AAECA-7A13-47B2-A56D-7879582DC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A26F1-0AC6-47C4-8859-40BC212D5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4340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CAB70-F5BB-4996-9A39-1EEFD8A7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8C556-3194-4196-A9BA-5B32DF2BF6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3F507-D4E3-455C-A36F-F3E5C5179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78729-6BD0-4E29-85DC-1E746FD30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33D91-EAE6-4FCD-98C3-0239A07C8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43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0FEF-E8C6-42A6-B33F-699A265CE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18582-F4D0-41B9-83C1-213975597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B6388E-0AD7-4677-8F45-6E1949B7F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8908F-18C3-4C6D-928B-86127FF59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6F3EC-65BB-4855-94F0-6A41A24F8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5035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1EBA0-1A59-4392-82D8-363172899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A063-58A6-414E-B5F9-E8D357987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103E76-B684-45F6-AC6C-BEDE33032E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94FCE9-4C9E-411C-9403-DA0B21800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FE9D80-EB5E-4A2B-8197-43F03CC0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A9BD26-E612-4AB9-AC7B-007D3F63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814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03B7B-2194-4674-BAA3-5CCCD13B0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DA2CE-12A0-443D-B7F1-E6D32163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C8A93-60E3-48D0-96BC-650E00AF9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6179A-354F-4770-8FD7-A3F5B30B9A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49B07-3B89-424A-918C-BAD3523B3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B248EC-C1B4-4729-B355-BE713BF335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E11433-9626-4EEA-BA42-DFB920761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40B8F4-79D8-49CA-8221-47DD454B1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553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81769-7F7D-4AF0-8BAA-62376B5D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5386BA-325C-4272-9C23-052903F30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488F3-B23B-477D-8EAD-6A222D1D1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776A2A-3C09-4539-87F3-CC6DEE68D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995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E3088B-92D4-4AB1-AD92-43080EF94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1546B1-54DB-4937-84B8-16A09C44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7BB5BA-6402-4F6F-AD20-365F1102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727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8265-807E-4621-AE3B-0727CE71D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08BB9-8D55-4677-9D4F-7AD631514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A043-D94F-4D0C-BC43-CE985D6158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C3604-AA40-44CF-B3F3-E4DBED788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C0F6E2-59D9-4F37-B749-9F5CE8F1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CD5306-0B3E-421C-968C-94F0BCB0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579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D6DBB-93AF-4407-86F3-A07FFAC1E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50CA06-604A-43CB-9B46-1270B8A33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32EE6D-0B19-4604-BE06-29A483A35A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50E5C-4866-4474-933C-8C537C5DF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643B6-CE7F-45DA-B768-4032C8C6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9D539-FB8A-4892-8E6D-540113486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61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F9B8BA-3B33-46CD-9CC0-E4CF81308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D6F2B-0A03-4759-A244-E6EE8BE7E5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6F157-73D6-4C27-8716-220B430BD8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82B86-FC8B-4E30-A63D-DEF77EFABAB4}" type="datetimeFigureOut">
              <a:rPr lang="en-IN" smtClean="0"/>
              <a:t>08-12-2024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9227A-799C-4795-96B2-500973886C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6330B-8FE2-4119-94FB-B34DBBD50A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93778-5E8A-4D17-B756-A894FB6B8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64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99D29-1047-40EC-A061-ACC783E471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622F01-B958-46C2-9BF7-63E9C36EB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66774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Master Utsav</dc:creator>
  <cp:lastModifiedBy>Master Utsav</cp:lastModifiedBy>
  <cp:revision>1</cp:revision>
  <dcterms:created xsi:type="dcterms:W3CDTF">2024-12-08T16:14:06Z</dcterms:created>
  <dcterms:modified xsi:type="dcterms:W3CDTF">2024-12-08T16:14:36Z</dcterms:modified>
</cp:coreProperties>
</file>