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4" r:id="rId1"/>
  </p:sldMasterIdLst>
  <p:notesMasterIdLst>
    <p:notesMasterId r:id="rId17"/>
  </p:notesMasterIdLst>
  <p:handoutMasterIdLst>
    <p:handoutMasterId r:id="rId18"/>
  </p:handoutMasterIdLst>
  <p:sldIdLst>
    <p:sldId id="284" r:id="rId2"/>
    <p:sldId id="260" r:id="rId3"/>
    <p:sldId id="290" r:id="rId4"/>
    <p:sldId id="282" r:id="rId5"/>
    <p:sldId id="286" r:id="rId6"/>
    <p:sldId id="293" r:id="rId7"/>
    <p:sldId id="288" r:id="rId8"/>
    <p:sldId id="292" r:id="rId9"/>
    <p:sldId id="279" r:id="rId10"/>
    <p:sldId id="287" r:id="rId11"/>
    <p:sldId id="278" r:id="rId12"/>
    <p:sldId id="274" r:id="rId13"/>
    <p:sldId id="283" r:id="rId14"/>
    <p:sldId id="27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AC9C5-2689-4D0A-B9FC-F5CDEE180942}" v="966" dt="2022-01-13T22:38:20.226"/>
    <p1510:client id="{2567DEE2-12F1-4B8D-A11E-97FEC5201070}" v="738" dt="2022-01-13T21:29:52.986"/>
    <p1510:client id="{8D31A374-96A0-4844-A758-E886AE8E2350}" v="4" dt="2022-01-14T12:55:45.969"/>
    <p1510:client id="{C01E63C9-F5B4-4C2B-B609-B7289C933E0F}" v="20" dt="2022-01-13T23:10:22.421"/>
    <p1510:client id="{E43D7653-4508-468C-8307-12332B3BA1D9}" v="873" dt="2022-01-14T13:28:2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7b088f05d4927af4" providerId="Windows Live" clId="Web-{E43D7653-4508-468C-8307-12332B3BA1D9}"/>
    <pc:docChg chg="modSld">
      <pc:chgData name="Utilisateur invité" userId="7b088f05d4927af4" providerId="Windows Live" clId="Web-{E43D7653-4508-468C-8307-12332B3BA1D9}" dt="2022-01-14T13:37:03.954" v="858" actId="20577"/>
      <pc:docMkLst>
        <pc:docMk/>
      </pc:docMkLst>
      <pc:sldChg chg="modSp">
        <pc:chgData name="Utilisateur invité" userId="7b088f05d4927af4" providerId="Windows Live" clId="Web-{E43D7653-4508-468C-8307-12332B3BA1D9}" dt="2022-01-14T13:26:23.924" v="766"/>
        <pc:sldMkLst>
          <pc:docMk/>
          <pc:sldMk cId="771905973" sldId="274"/>
        </pc:sldMkLst>
        <pc:spChg chg="mod">
          <ac:chgData name="Utilisateur invité" userId="7b088f05d4927af4" providerId="Windows Live" clId="Web-{E43D7653-4508-468C-8307-12332B3BA1D9}" dt="2022-01-14T08:25:01.096" v="568" actId="1076"/>
          <ac:spMkLst>
            <pc:docMk/>
            <pc:sldMk cId="771905973" sldId="274"/>
            <ac:spMk id="105" creationId="{294310CA-136E-410C-8010-E58CFE5ED79C}"/>
          </ac:spMkLst>
        </pc:spChg>
        <pc:graphicFrameChg chg="mod modGraphic">
          <ac:chgData name="Utilisateur invité" userId="7b088f05d4927af4" providerId="Windows Live" clId="Web-{E43D7653-4508-468C-8307-12332B3BA1D9}" dt="2022-01-14T13:26:23.924" v="766"/>
          <ac:graphicFrameMkLst>
            <pc:docMk/>
            <pc:sldMk cId="771905973" sldId="274"/>
            <ac:graphicFrameMk id="5" creationId="{C07CE36E-99AF-44B4-87F3-7D82FFAF6409}"/>
          </ac:graphicFrameMkLst>
        </pc:graphicFrameChg>
      </pc:sldChg>
      <pc:sldChg chg="modSp">
        <pc:chgData name="Utilisateur invité" userId="7b088f05d4927af4" providerId="Windows Live" clId="Web-{E43D7653-4508-468C-8307-12332B3BA1D9}" dt="2022-01-14T13:37:03.954" v="858" actId="20577"/>
        <pc:sldMkLst>
          <pc:docMk/>
          <pc:sldMk cId="318290938" sldId="275"/>
        </pc:sldMkLst>
        <pc:graphicFrameChg chg="modGraphic">
          <ac:chgData name="Utilisateur invité" userId="7b088f05d4927af4" providerId="Windows Live" clId="Web-{E43D7653-4508-468C-8307-12332B3BA1D9}" dt="2022-01-14T13:37:03.954" v="858" actId="20577"/>
          <ac:graphicFrameMkLst>
            <pc:docMk/>
            <pc:sldMk cId="318290938" sldId="275"/>
            <ac:graphicFrameMk id="6" creationId="{3F8ACF87-39DC-4880-8EF5-93706B5C8A9C}"/>
          </ac:graphicFrameMkLst>
        </pc:graphicFrameChg>
      </pc:sldChg>
      <pc:sldChg chg="modSp">
        <pc:chgData name="Utilisateur invité" userId="7b088f05d4927af4" providerId="Windows Live" clId="Web-{E43D7653-4508-468C-8307-12332B3BA1D9}" dt="2022-01-14T08:13:15.750" v="18" actId="20577"/>
        <pc:sldMkLst>
          <pc:docMk/>
          <pc:sldMk cId="389366664" sldId="278"/>
        </pc:sldMkLst>
        <pc:spChg chg="mod">
          <ac:chgData name="Utilisateur invité" userId="7b088f05d4927af4" providerId="Windows Live" clId="Web-{E43D7653-4508-468C-8307-12332B3BA1D9}" dt="2022-01-14T08:13:15.750" v="18" actId="20577"/>
          <ac:spMkLst>
            <pc:docMk/>
            <pc:sldMk cId="389366664" sldId="278"/>
            <ac:spMk id="3" creationId="{A5E0B296-FCC9-46EB-95F6-6FB0B2117D08}"/>
          </ac:spMkLst>
        </pc:spChg>
      </pc:sldChg>
      <pc:sldChg chg="addSp delSp modSp">
        <pc:chgData name="Utilisateur invité" userId="7b088f05d4927af4" providerId="Windows Live" clId="Web-{E43D7653-4508-468C-8307-12332B3BA1D9}" dt="2022-01-14T13:10:34.701" v="710" actId="1076"/>
        <pc:sldMkLst>
          <pc:docMk/>
          <pc:sldMk cId="1812855987" sldId="279"/>
        </pc:sldMkLst>
        <pc:picChg chg="add del mod">
          <ac:chgData name="Utilisateur invité" userId="7b088f05d4927af4" providerId="Windows Live" clId="Web-{E43D7653-4508-468C-8307-12332B3BA1D9}" dt="2022-01-14T13:09:43.697" v="699"/>
          <ac:picMkLst>
            <pc:docMk/>
            <pc:sldMk cId="1812855987" sldId="279"/>
            <ac:picMk id="2" creationId="{BBDC4019-32C8-4A26-8010-E16E1D3ABFBF}"/>
          </ac:picMkLst>
        </pc:picChg>
        <pc:picChg chg="add mod">
          <ac:chgData name="Utilisateur invité" userId="7b088f05d4927af4" providerId="Windows Live" clId="Web-{E43D7653-4508-468C-8307-12332B3BA1D9}" dt="2022-01-14T13:10:34.701" v="710" actId="1076"/>
          <ac:picMkLst>
            <pc:docMk/>
            <pc:sldMk cId="1812855987" sldId="279"/>
            <ac:picMk id="3" creationId="{00419324-CD7A-4558-A504-B12AF39557B5}"/>
          </ac:picMkLst>
        </pc:picChg>
        <pc:picChg chg="del">
          <ac:chgData name="Utilisateur invité" userId="7b088f05d4927af4" providerId="Windows Live" clId="Web-{E43D7653-4508-468C-8307-12332B3BA1D9}" dt="2022-01-14T13:09:10.242" v="692"/>
          <ac:picMkLst>
            <pc:docMk/>
            <pc:sldMk cId="1812855987" sldId="279"/>
            <ac:picMk id="37" creationId="{AC6DEF46-7BC0-4FAF-924F-48588D65A27A}"/>
          </ac:picMkLst>
        </pc:picChg>
      </pc:sldChg>
      <pc:sldChg chg="modSp">
        <pc:chgData name="Utilisateur invité" userId="7b088f05d4927af4" providerId="Windows Live" clId="Web-{E43D7653-4508-468C-8307-12332B3BA1D9}" dt="2022-01-14T08:36:23.034" v="668" actId="1076"/>
        <pc:sldMkLst>
          <pc:docMk/>
          <pc:sldMk cId="4061449084" sldId="283"/>
        </pc:sldMkLst>
        <pc:graphicFrameChg chg="mod modGraphic">
          <ac:chgData name="Utilisateur invité" userId="7b088f05d4927af4" providerId="Windows Live" clId="Web-{E43D7653-4508-468C-8307-12332B3BA1D9}" dt="2022-01-14T08:36:23.034" v="668" actId="1076"/>
          <ac:graphicFrameMkLst>
            <pc:docMk/>
            <pc:sldMk cId="4061449084" sldId="283"/>
            <ac:graphicFrameMk id="9" creationId="{06F6F1B4-9ABA-43EE-A25C-7C2F00D78379}"/>
          </ac:graphicFrameMkLst>
        </pc:graphicFrameChg>
      </pc:sldChg>
      <pc:sldChg chg="addSp delSp modSp">
        <pc:chgData name="Utilisateur invité" userId="7b088f05d4927af4" providerId="Windows Live" clId="Web-{E43D7653-4508-468C-8307-12332B3BA1D9}" dt="2022-01-14T08:40:23.395" v="691" actId="20577"/>
        <pc:sldMkLst>
          <pc:docMk/>
          <pc:sldMk cId="337682669" sldId="287"/>
        </pc:sldMkLst>
        <pc:spChg chg="mod">
          <ac:chgData name="Utilisateur invité" userId="7b088f05d4927af4" providerId="Windows Live" clId="Web-{E43D7653-4508-468C-8307-12332B3BA1D9}" dt="2022-01-14T08:40:23.395" v="691" actId="20577"/>
          <ac:spMkLst>
            <pc:docMk/>
            <pc:sldMk cId="337682669" sldId="287"/>
            <ac:spMk id="3" creationId="{0B5D6039-4259-4CF0-80CB-C6694042ABE8}"/>
          </ac:spMkLst>
        </pc:spChg>
        <pc:spChg chg="add del">
          <ac:chgData name="Utilisateur invité" userId="7b088f05d4927af4" providerId="Windows Live" clId="Web-{E43D7653-4508-468C-8307-12332B3BA1D9}" dt="2022-01-14T08:40:10.207" v="682"/>
          <ac:spMkLst>
            <pc:docMk/>
            <pc:sldMk cId="337682669" sldId="287"/>
            <ac:spMk id="6" creationId="{D4FD1635-6F67-486E-89B5-C1C512131F36}"/>
          </ac:spMkLst>
        </pc:spChg>
        <pc:spChg chg="add del mod">
          <ac:chgData name="Utilisateur invité" userId="7b088f05d4927af4" providerId="Windows Live" clId="Web-{E43D7653-4508-468C-8307-12332B3BA1D9}" dt="2022-01-14T08:40:15.301" v="684"/>
          <ac:spMkLst>
            <pc:docMk/>
            <pc:sldMk cId="337682669" sldId="287"/>
            <ac:spMk id="7" creationId="{1EA158EB-0AC9-4791-84AF-F965587AB181}"/>
          </ac:spMkLst>
        </pc:spChg>
        <pc:picChg chg="add mod">
          <ac:chgData name="Utilisateur invité" userId="7b088f05d4927af4" providerId="Windows Live" clId="Web-{E43D7653-4508-468C-8307-12332B3BA1D9}" dt="2022-01-14T08:40:00.894" v="679" actId="1076"/>
          <ac:picMkLst>
            <pc:docMk/>
            <pc:sldMk cId="337682669" sldId="287"/>
            <ac:picMk id="5" creationId="{B2C75C30-1BF5-40E0-9323-D46BBFE42D58}"/>
          </ac:picMkLst>
        </pc:picChg>
        <pc:picChg chg="mod">
          <ac:chgData name="Utilisateur invité" userId="7b088f05d4927af4" providerId="Windows Live" clId="Web-{E43D7653-4508-468C-8307-12332B3BA1D9}" dt="2022-01-14T08:39:56.456" v="678" actId="1076"/>
          <ac:picMkLst>
            <pc:docMk/>
            <pc:sldMk cId="337682669" sldId="287"/>
            <ac:picMk id="24" creationId="{A7981984-9173-43D6-8E1A-E66C0C2C3CF2}"/>
          </ac:picMkLst>
        </pc:picChg>
        <pc:picChg chg="mod">
          <ac:chgData name="Utilisateur invité" userId="7b088f05d4927af4" providerId="Windows Live" clId="Web-{E43D7653-4508-468C-8307-12332B3BA1D9}" dt="2022-01-14T08:40:04.691" v="680" actId="1076"/>
          <ac:picMkLst>
            <pc:docMk/>
            <pc:sldMk cId="337682669" sldId="287"/>
            <ac:picMk id="26" creationId="{FCBAF684-654A-4290-802A-87B8487AFBFA}"/>
          </ac:picMkLst>
        </pc:picChg>
        <pc:picChg chg="mod">
          <ac:chgData name="Utilisateur invité" userId="7b088f05d4927af4" providerId="Windows Live" clId="Web-{E43D7653-4508-468C-8307-12332B3BA1D9}" dt="2022-01-14T08:39:45.049" v="675" actId="1076"/>
          <ac:picMkLst>
            <pc:docMk/>
            <pc:sldMk cId="337682669" sldId="287"/>
            <ac:picMk id="30" creationId="{418AA7FF-336D-47DA-95D8-44870B736928}"/>
          </ac:picMkLst>
        </pc:picChg>
        <pc:picChg chg="del">
          <ac:chgData name="Utilisateur invité" userId="7b088f05d4927af4" providerId="Windows Live" clId="Web-{E43D7653-4508-468C-8307-12332B3BA1D9}" dt="2022-01-14T08:39:27.204" v="670"/>
          <ac:picMkLst>
            <pc:docMk/>
            <pc:sldMk cId="337682669" sldId="287"/>
            <ac:picMk id="40" creationId="{70909AEB-65FB-4A48-A0E0-ADA745784F86}"/>
          </ac:picMkLst>
        </pc:picChg>
      </pc:sldChg>
      <pc:sldChg chg="modSp">
        <pc:chgData name="Utilisateur invité" userId="7b088f05d4927af4" providerId="Windows Live" clId="Web-{E43D7653-4508-468C-8307-12332B3BA1D9}" dt="2022-01-14T07:31:42.125" v="4" actId="1076"/>
        <pc:sldMkLst>
          <pc:docMk/>
          <pc:sldMk cId="418144209" sldId="292"/>
        </pc:sldMkLst>
        <pc:spChg chg="mod">
          <ac:chgData name="Utilisateur invité" userId="7b088f05d4927af4" providerId="Windows Live" clId="Web-{E43D7653-4508-468C-8307-12332B3BA1D9}" dt="2022-01-14T07:22:18.961" v="2" actId="20577"/>
          <ac:spMkLst>
            <pc:docMk/>
            <pc:sldMk cId="418144209" sldId="292"/>
            <ac:spMk id="66" creationId="{8D284DDA-896B-4F81-A979-5B9D3D756B94}"/>
          </ac:spMkLst>
        </pc:spChg>
        <pc:picChg chg="mod">
          <ac:chgData name="Utilisateur invité" userId="7b088f05d4927af4" providerId="Windows Live" clId="Web-{E43D7653-4508-468C-8307-12332B3BA1D9}" dt="2022-01-14T07:31:42.125" v="4" actId="1076"/>
          <ac:picMkLst>
            <pc:docMk/>
            <pc:sldMk cId="418144209" sldId="292"/>
            <ac:picMk id="5" creationId="{977FFB7D-FFD7-4232-8560-A87D236FD4A0}"/>
          </ac:picMkLst>
        </pc:picChg>
      </pc:sldChg>
    </pc:docChg>
  </pc:docChgLst>
  <pc:docChgLst>
    <pc:chgData name="Utilisateur invité" userId="7b088f05d4927af4" providerId="Windows Live" clId="Web-{8D31A374-96A0-4844-A758-E886AE8E2350}"/>
    <pc:docChg chg="modSld">
      <pc:chgData name="Utilisateur invité" userId="7b088f05d4927af4" providerId="Windows Live" clId="Web-{8D31A374-96A0-4844-A758-E886AE8E2350}" dt="2022-01-14T12:55:45.969" v="3"/>
      <pc:docMkLst>
        <pc:docMk/>
      </pc:docMkLst>
      <pc:sldChg chg="modSp">
        <pc:chgData name="Utilisateur invité" userId="7b088f05d4927af4" providerId="Windows Live" clId="Web-{8D31A374-96A0-4844-A758-E886AE8E2350}" dt="2022-01-14T12:53:18.309" v="1" actId="1076"/>
        <pc:sldMkLst>
          <pc:docMk/>
          <pc:sldMk cId="1812855987" sldId="279"/>
        </pc:sldMkLst>
        <pc:picChg chg="mod">
          <ac:chgData name="Utilisateur invité" userId="7b088f05d4927af4" providerId="Windows Live" clId="Web-{8D31A374-96A0-4844-A758-E886AE8E2350}" dt="2022-01-14T12:53:18.309" v="1" actId="1076"/>
          <ac:picMkLst>
            <pc:docMk/>
            <pc:sldMk cId="1812855987" sldId="279"/>
            <ac:picMk id="37" creationId="{AC6DEF46-7BC0-4FAF-924F-48588D65A27A}"/>
          </ac:picMkLst>
        </pc:picChg>
      </pc:sldChg>
      <pc:sldChg chg="modSp">
        <pc:chgData name="Utilisateur invité" userId="7b088f05d4927af4" providerId="Windows Live" clId="Web-{8D31A374-96A0-4844-A758-E886AE8E2350}" dt="2022-01-14T12:55:45.969" v="3"/>
        <pc:sldMkLst>
          <pc:docMk/>
          <pc:sldMk cId="4061449084" sldId="283"/>
        </pc:sldMkLst>
        <pc:graphicFrameChg chg="mod modGraphic">
          <ac:chgData name="Utilisateur invité" userId="7b088f05d4927af4" providerId="Windows Live" clId="Web-{8D31A374-96A0-4844-A758-E886AE8E2350}" dt="2022-01-14T12:55:45.969" v="3"/>
          <ac:graphicFrameMkLst>
            <pc:docMk/>
            <pc:sldMk cId="4061449084" sldId="283"/>
            <ac:graphicFrameMk id="9" creationId="{06F6F1B4-9ABA-43EE-A25C-7C2F00D78379}"/>
          </ac:graphicFrameMkLst>
        </pc:graphicFrameChg>
      </pc:sldChg>
    </pc:docChg>
  </pc:docChgLst>
  <pc:docChgLst>
    <pc:chgData name="Ivo Costa Cunha" userId="d8b4c6b622ecc6cb" providerId="Windows Live" clId="Web-{C01E63C9-F5B4-4C2B-B609-B7289C933E0F}"/>
    <pc:docChg chg="modSld sldOrd">
      <pc:chgData name="Ivo Costa Cunha" userId="d8b4c6b622ecc6cb" providerId="Windows Live" clId="Web-{C01E63C9-F5B4-4C2B-B609-B7289C933E0F}" dt="2022-01-13T23:10:22.421" v="41" actId="20577"/>
      <pc:docMkLst>
        <pc:docMk/>
      </pc:docMkLst>
      <pc:sldChg chg="modSp">
        <pc:chgData name="Ivo Costa Cunha" userId="d8b4c6b622ecc6cb" providerId="Windows Live" clId="Web-{C01E63C9-F5B4-4C2B-B609-B7289C933E0F}" dt="2022-01-13T23:10:22.421" v="41" actId="20577"/>
        <pc:sldMkLst>
          <pc:docMk/>
          <pc:sldMk cId="318290938" sldId="275"/>
        </pc:sldMkLst>
        <pc:spChg chg="mod">
          <ac:chgData name="Ivo Costa Cunha" userId="d8b4c6b622ecc6cb" providerId="Windows Live" clId="Web-{C01E63C9-F5B4-4C2B-B609-B7289C933E0F}" dt="2022-01-13T23:10:22.421" v="41" actId="20577"/>
          <ac:spMkLst>
            <pc:docMk/>
            <pc:sldMk cId="318290938" sldId="275"/>
            <ac:spMk id="2" creationId="{5121139C-30CF-430D-9861-227AF2FFAAC0}"/>
          </ac:spMkLst>
        </pc:spChg>
      </pc:sldChg>
      <pc:sldChg chg="modSp">
        <pc:chgData name="Ivo Costa Cunha" userId="d8b4c6b622ecc6cb" providerId="Windows Live" clId="Web-{C01E63C9-F5B4-4C2B-B609-B7289C933E0F}" dt="2022-01-13T22:22:15.336" v="36"/>
        <pc:sldMkLst>
          <pc:docMk/>
          <pc:sldMk cId="389366664" sldId="278"/>
        </pc:sldMkLst>
        <pc:spChg chg="mod">
          <ac:chgData name="Ivo Costa Cunha" userId="d8b4c6b622ecc6cb" providerId="Windows Live" clId="Web-{C01E63C9-F5B4-4C2B-B609-B7289C933E0F}" dt="2022-01-13T22:22:15.336" v="36"/>
          <ac:spMkLst>
            <pc:docMk/>
            <pc:sldMk cId="389366664" sldId="278"/>
            <ac:spMk id="2" creationId="{CA007BE5-EEEC-4E03-9136-5625B2D1C090}"/>
          </ac:spMkLst>
        </pc:spChg>
        <pc:spChg chg="mod ord">
          <ac:chgData name="Ivo Costa Cunha" userId="d8b4c6b622ecc6cb" providerId="Windows Live" clId="Web-{C01E63C9-F5B4-4C2B-B609-B7289C933E0F}" dt="2022-01-13T22:22:15.336" v="36"/>
          <ac:spMkLst>
            <pc:docMk/>
            <pc:sldMk cId="389366664" sldId="278"/>
            <ac:spMk id="3" creationId="{A5E0B296-FCC9-46EB-95F6-6FB0B2117D08}"/>
          </ac:spMkLst>
        </pc:spChg>
        <pc:spChg chg="mod ord">
          <ac:chgData name="Ivo Costa Cunha" userId="d8b4c6b622ecc6cb" providerId="Windows Live" clId="Web-{C01E63C9-F5B4-4C2B-B609-B7289C933E0F}" dt="2022-01-13T22:22:15.336" v="36"/>
          <ac:spMkLst>
            <pc:docMk/>
            <pc:sldMk cId="389366664" sldId="278"/>
            <ac:spMk id="4" creationId="{699FBBD4-A784-4C93-A13B-324F19D6F806}"/>
          </ac:spMkLst>
        </pc:spChg>
        <pc:picChg chg="mod">
          <ac:chgData name="Ivo Costa Cunha" userId="d8b4c6b622ecc6cb" providerId="Windows Live" clId="Web-{C01E63C9-F5B4-4C2B-B609-B7289C933E0F}" dt="2022-01-13T22:22:15.336" v="36"/>
          <ac:picMkLst>
            <pc:docMk/>
            <pc:sldMk cId="389366664" sldId="278"/>
            <ac:picMk id="6" creationId="{9D25B65D-8DB8-42E2-A13F-CEB425D926BC}"/>
          </ac:picMkLst>
        </pc:picChg>
        <pc:picChg chg="mod">
          <ac:chgData name="Ivo Costa Cunha" userId="d8b4c6b622ecc6cb" providerId="Windows Live" clId="Web-{C01E63C9-F5B4-4C2B-B609-B7289C933E0F}" dt="2022-01-13T22:22:15.336" v="36"/>
          <ac:picMkLst>
            <pc:docMk/>
            <pc:sldMk cId="389366664" sldId="278"/>
            <ac:picMk id="7" creationId="{43C9C2B2-E5F1-4BA6-88CC-FA5C0D00B963}"/>
          </ac:picMkLst>
        </pc:picChg>
      </pc:sldChg>
      <pc:sldChg chg="modSp">
        <pc:chgData name="Ivo Costa Cunha" userId="d8b4c6b622ecc6cb" providerId="Windows Live" clId="Web-{C01E63C9-F5B4-4C2B-B609-B7289C933E0F}" dt="2022-01-13T22:49:24.047" v="39" actId="20577"/>
        <pc:sldMkLst>
          <pc:docMk/>
          <pc:sldMk cId="718834286" sldId="288"/>
        </pc:sldMkLst>
        <pc:spChg chg="mod">
          <ac:chgData name="Ivo Costa Cunha" userId="d8b4c6b622ecc6cb" providerId="Windows Live" clId="Web-{C01E63C9-F5B4-4C2B-B609-B7289C933E0F}" dt="2022-01-13T22:49:24.047" v="39" actId="20577"/>
          <ac:spMkLst>
            <pc:docMk/>
            <pc:sldMk cId="718834286" sldId="288"/>
            <ac:spMk id="14" creationId="{C0555F9F-3906-4203-98E5-A38E05725558}"/>
          </ac:spMkLst>
        </pc:spChg>
      </pc:sldChg>
      <pc:sldChg chg="addSp delSp modSp">
        <pc:chgData name="Ivo Costa Cunha" userId="d8b4c6b622ecc6cb" providerId="Windows Live" clId="Web-{C01E63C9-F5B4-4C2B-B609-B7289C933E0F}" dt="2022-01-13T21:34:51.267" v="22" actId="20577"/>
        <pc:sldMkLst>
          <pc:docMk/>
          <pc:sldMk cId="2631877576" sldId="290"/>
        </pc:sldMkLst>
        <pc:spChg chg="del mod ord">
          <ac:chgData name="Ivo Costa Cunha" userId="d8b4c6b622ecc6cb" providerId="Windows Live" clId="Web-{C01E63C9-F5B4-4C2B-B609-B7289C933E0F}" dt="2022-01-13T21:31:00.777" v="2"/>
          <ac:spMkLst>
            <pc:docMk/>
            <pc:sldMk cId="2631877576" sldId="290"/>
            <ac:spMk id="5" creationId="{3C6F010B-97D5-414C-A37F-1D92AE11F65F}"/>
          </ac:spMkLst>
        </pc:spChg>
        <pc:spChg chg="mod">
          <ac:chgData name="Ivo Costa Cunha" userId="d8b4c6b622ecc6cb" providerId="Windows Live" clId="Web-{C01E63C9-F5B4-4C2B-B609-B7289C933E0F}" dt="2022-01-13T21:30:42.917" v="0"/>
          <ac:spMkLst>
            <pc:docMk/>
            <pc:sldMk cId="2631877576" sldId="290"/>
            <ac:spMk id="6" creationId="{B28F2539-2618-4481-840B-04D792D3ED3B}"/>
          </ac:spMkLst>
        </pc:spChg>
        <pc:spChg chg="add">
          <ac:chgData name="Ivo Costa Cunha" userId="d8b4c6b622ecc6cb" providerId="Windows Live" clId="Web-{C01E63C9-F5B4-4C2B-B609-B7289C933E0F}" dt="2022-01-13T21:30:42.917" v="0"/>
          <ac:spMkLst>
            <pc:docMk/>
            <pc:sldMk cId="2631877576" sldId="290"/>
            <ac:spMk id="18" creationId="{E5958DBC-F4DA-42A8-8C52-860179790ECD}"/>
          </ac:spMkLst>
        </pc:spChg>
        <pc:spChg chg="add">
          <ac:chgData name="Ivo Costa Cunha" userId="d8b4c6b622ecc6cb" providerId="Windows Live" clId="Web-{C01E63C9-F5B4-4C2B-B609-B7289C933E0F}" dt="2022-01-13T21:30:42.917" v="0"/>
          <ac:spMkLst>
            <pc:docMk/>
            <pc:sldMk cId="2631877576" sldId="290"/>
            <ac:spMk id="20" creationId="{51DDD252-D7C8-4CE5-9C61-D60D722BC217}"/>
          </ac:spMkLst>
        </pc:spChg>
        <pc:spChg chg="add">
          <ac:chgData name="Ivo Costa Cunha" userId="d8b4c6b622ecc6cb" providerId="Windows Live" clId="Web-{C01E63C9-F5B4-4C2B-B609-B7289C933E0F}" dt="2022-01-13T21:30:42.917" v="0"/>
          <ac:spMkLst>
            <pc:docMk/>
            <pc:sldMk cId="2631877576" sldId="290"/>
            <ac:spMk id="22" creationId="{2FBD75F5-C49C-4F6A-8D43-7A5939C23307}"/>
          </ac:spMkLst>
        </pc:spChg>
        <pc:graphicFrameChg chg="add modGraphic">
          <ac:chgData name="Ivo Costa Cunha" userId="d8b4c6b622ecc6cb" providerId="Windows Live" clId="Web-{C01E63C9-F5B4-4C2B-B609-B7289C933E0F}" dt="2022-01-13T21:34:51.267" v="22" actId="20577"/>
          <ac:graphicFrameMkLst>
            <pc:docMk/>
            <pc:sldMk cId="2631877576" sldId="290"/>
            <ac:graphicFrameMk id="24" creationId="{1D608C41-18A9-47EB-A1CC-F0EEA9C330A2}"/>
          </ac:graphicFrameMkLst>
        </pc:graphicFrameChg>
        <pc:picChg chg="mod">
          <ac:chgData name="Ivo Costa Cunha" userId="d8b4c6b622ecc6cb" providerId="Windows Live" clId="Web-{C01E63C9-F5B4-4C2B-B609-B7289C933E0F}" dt="2022-01-13T21:30:42.917" v="0"/>
          <ac:picMkLst>
            <pc:docMk/>
            <pc:sldMk cId="2631877576" sldId="290"/>
            <ac:picMk id="4" creationId="{8DC1FA27-B2E0-4CF5-B3D9-5B3F33427016}"/>
          </ac:picMkLst>
        </pc:picChg>
        <pc:picChg chg="del mod ord">
          <ac:chgData name="Ivo Costa Cunha" userId="d8b4c6b622ecc6cb" providerId="Windows Live" clId="Web-{C01E63C9-F5B4-4C2B-B609-B7289C933E0F}" dt="2022-01-13T21:30:45.386" v="1"/>
          <ac:picMkLst>
            <pc:docMk/>
            <pc:sldMk cId="2631877576" sldId="290"/>
            <ac:picMk id="12" creationId="{343EA4DD-6135-46D1-BCA4-200798BBA85A}"/>
          </ac:picMkLst>
        </pc:picChg>
        <pc:cxnChg chg="add">
          <ac:chgData name="Ivo Costa Cunha" userId="d8b4c6b622ecc6cb" providerId="Windows Live" clId="Web-{C01E63C9-F5B4-4C2B-B609-B7289C933E0F}" dt="2022-01-13T21:30:42.917" v="0"/>
          <ac:cxnSpMkLst>
            <pc:docMk/>
            <pc:sldMk cId="2631877576" sldId="290"/>
            <ac:cxnSpMk id="19" creationId="{79FCC9A9-2031-4283-9B27-34B62BB7F305}"/>
          </ac:cxnSpMkLst>
        </pc:cxnChg>
      </pc:sldChg>
      <pc:sldChg chg="ord">
        <pc:chgData name="Ivo Costa Cunha" userId="d8b4c6b622ecc6cb" providerId="Windows Live" clId="Web-{C01E63C9-F5B4-4C2B-B609-B7289C933E0F}" dt="2022-01-13T21:38:47.491" v="23"/>
        <pc:sldMkLst>
          <pc:docMk/>
          <pc:sldMk cId="1118520134" sldId="293"/>
        </pc:sldMkLst>
      </pc:sldChg>
    </pc:docChg>
  </pc:docChgLst>
  <pc:docChgLst>
    <pc:chgData name="Ivo Costa Cunha" userId="d8b4c6b622ecc6cb" providerId="Windows Live" clId="Web-{2567DEE2-12F1-4B8D-A11E-97FEC5201070}"/>
    <pc:docChg chg="addSld modSld">
      <pc:chgData name="Ivo Costa Cunha" userId="d8b4c6b622ecc6cb" providerId="Windows Live" clId="Web-{2567DEE2-12F1-4B8D-A11E-97FEC5201070}" dt="2022-01-13T21:29:52.017" v="868"/>
      <pc:docMkLst>
        <pc:docMk/>
      </pc:docMkLst>
      <pc:sldChg chg="modSp">
        <pc:chgData name="Ivo Costa Cunha" userId="d8b4c6b622ecc6cb" providerId="Windows Live" clId="Web-{2567DEE2-12F1-4B8D-A11E-97FEC5201070}" dt="2022-01-13T16:54:32.428" v="194" actId="20577"/>
        <pc:sldMkLst>
          <pc:docMk/>
          <pc:sldMk cId="389366664" sldId="278"/>
        </pc:sldMkLst>
        <pc:spChg chg="mod">
          <ac:chgData name="Ivo Costa Cunha" userId="d8b4c6b622ecc6cb" providerId="Windows Live" clId="Web-{2567DEE2-12F1-4B8D-A11E-97FEC5201070}" dt="2022-01-13T16:54:32.428" v="194" actId="20577"/>
          <ac:spMkLst>
            <pc:docMk/>
            <pc:sldMk cId="389366664" sldId="278"/>
            <ac:spMk id="3" creationId="{A5E0B296-FCC9-46EB-95F6-6FB0B2117D08}"/>
          </ac:spMkLst>
        </pc:spChg>
      </pc:sldChg>
      <pc:sldChg chg="modSp">
        <pc:chgData name="Ivo Costa Cunha" userId="d8b4c6b622ecc6cb" providerId="Windows Live" clId="Web-{2567DEE2-12F1-4B8D-A11E-97FEC5201070}" dt="2022-01-13T16:55:48.773" v="238"/>
        <pc:sldMkLst>
          <pc:docMk/>
          <pc:sldMk cId="4061449084" sldId="283"/>
        </pc:sldMkLst>
        <pc:graphicFrameChg chg="mod modGraphic">
          <ac:chgData name="Ivo Costa Cunha" userId="d8b4c6b622ecc6cb" providerId="Windows Live" clId="Web-{2567DEE2-12F1-4B8D-A11E-97FEC5201070}" dt="2022-01-13T16:55:48.773" v="238"/>
          <ac:graphicFrameMkLst>
            <pc:docMk/>
            <pc:sldMk cId="4061449084" sldId="283"/>
            <ac:graphicFrameMk id="9" creationId="{06F6F1B4-9ABA-43EE-A25C-7C2F00D78379}"/>
          </ac:graphicFrameMkLst>
        </pc:graphicFrameChg>
      </pc:sldChg>
      <pc:sldChg chg="modSp modNotes">
        <pc:chgData name="Ivo Costa Cunha" userId="d8b4c6b622ecc6cb" providerId="Windows Live" clId="Web-{2567DEE2-12F1-4B8D-A11E-97FEC5201070}" dt="2022-01-13T21:02:31.302" v="746"/>
        <pc:sldMkLst>
          <pc:docMk/>
          <pc:sldMk cId="349214401" sldId="284"/>
        </pc:sldMkLst>
        <pc:picChg chg="mod">
          <ac:chgData name="Ivo Costa Cunha" userId="d8b4c6b622ecc6cb" providerId="Windows Live" clId="Web-{2567DEE2-12F1-4B8D-A11E-97FEC5201070}" dt="2022-01-13T17:13:48.697" v="634" actId="1076"/>
          <ac:picMkLst>
            <pc:docMk/>
            <pc:sldMk cId="349214401" sldId="284"/>
            <ac:picMk id="3" creationId="{3A3D61F7-E19B-415A-804E-739D8513C382}"/>
          </ac:picMkLst>
        </pc:picChg>
        <pc:picChg chg="mod">
          <ac:chgData name="Ivo Costa Cunha" userId="d8b4c6b622ecc6cb" providerId="Windows Live" clId="Web-{2567DEE2-12F1-4B8D-A11E-97FEC5201070}" dt="2022-01-13T17:14:02.462" v="637" actId="1076"/>
          <ac:picMkLst>
            <pc:docMk/>
            <pc:sldMk cId="349214401" sldId="284"/>
            <ac:picMk id="5" creationId="{B47CFF35-6EC0-490B-BDC6-C0236E6AFCE2}"/>
          </ac:picMkLst>
        </pc:picChg>
      </pc:sldChg>
      <pc:sldChg chg="modSp">
        <pc:chgData name="Ivo Costa Cunha" userId="d8b4c6b622ecc6cb" providerId="Windows Live" clId="Web-{2567DEE2-12F1-4B8D-A11E-97FEC5201070}" dt="2022-01-13T16:49:59.018" v="19" actId="20577"/>
        <pc:sldMkLst>
          <pc:docMk/>
          <pc:sldMk cId="1801376048" sldId="286"/>
        </pc:sldMkLst>
        <pc:spChg chg="mod">
          <ac:chgData name="Ivo Costa Cunha" userId="d8b4c6b622ecc6cb" providerId="Windows Live" clId="Web-{2567DEE2-12F1-4B8D-A11E-97FEC5201070}" dt="2022-01-13T16:49:59.018" v="19" actId="20577"/>
          <ac:spMkLst>
            <pc:docMk/>
            <pc:sldMk cId="1801376048" sldId="286"/>
            <ac:spMk id="2" creationId="{1DB550E0-F195-4C16-B374-E05F721462F2}"/>
          </ac:spMkLst>
        </pc:spChg>
      </pc:sldChg>
      <pc:sldChg chg="modSp">
        <pc:chgData name="Ivo Costa Cunha" userId="d8b4c6b622ecc6cb" providerId="Windows Live" clId="Web-{2567DEE2-12F1-4B8D-A11E-97FEC5201070}" dt="2022-01-13T16:53:00.911" v="136" actId="20577"/>
        <pc:sldMkLst>
          <pc:docMk/>
          <pc:sldMk cId="337682669" sldId="287"/>
        </pc:sldMkLst>
        <pc:spChg chg="mod">
          <ac:chgData name="Ivo Costa Cunha" userId="d8b4c6b622ecc6cb" providerId="Windows Live" clId="Web-{2567DEE2-12F1-4B8D-A11E-97FEC5201070}" dt="2022-01-13T16:53:00.911" v="136" actId="20577"/>
          <ac:spMkLst>
            <pc:docMk/>
            <pc:sldMk cId="337682669" sldId="287"/>
            <ac:spMk id="3" creationId="{0B5D6039-4259-4CF0-80CB-C6694042ABE8}"/>
          </ac:spMkLst>
        </pc:spChg>
      </pc:sldChg>
      <pc:sldChg chg="modSp">
        <pc:chgData name="Ivo Costa Cunha" userId="d8b4c6b622ecc6cb" providerId="Windows Live" clId="Web-{2567DEE2-12F1-4B8D-A11E-97FEC5201070}" dt="2022-01-13T16:52:38.099" v="129" actId="20577"/>
        <pc:sldMkLst>
          <pc:docMk/>
          <pc:sldMk cId="718834286" sldId="288"/>
        </pc:sldMkLst>
        <pc:spChg chg="mod">
          <ac:chgData name="Ivo Costa Cunha" userId="d8b4c6b622ecc6cb" providerId="Windows Live" clId="Web-{2567DEE2-12F1-4B8D-A11E-97FEC5201070}" dt="2022-01-13T16:52:38.099" v="129" actId="20577"/>
          <ac:spMkLst>
            <pc:docMk/>
            <pc:sldMk cId="718834286" sldId="288"/>
            <ac:spMk id="14" creationId="{C0555F9F-3906-4203-98E5-A38E05725558}"/>
          </ac:spMkLst>
        </pc:spChg>
      </pc:sldChg>
      <pc:sldChg chg="addSp delSp modSp modNotes">
        <pc:chgData name="Ivo Costa Cunha" userId="d8b4c6b622ecc6cb" providerId="Windows Live" clId="Web-{2567DEE2-12F1-4B8D-A11E-97FEC5201070}" dt="2022-01-13T21:29:52.017" v="868"/>
        <pc:sldMkLst>
          <pc:docMk/>
          <pc:sldMk cId="2631877576" sldId="290"/>
        </pc:sldMkLst>
        <pc:spChg chg="mod ord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5" creationId="{3C6F010B-97D5-414C-A37F-1D92AE11F65F}"/>
          </ac:spMkLst>
        </pc:spChg>
        <pc:spChg chg="mod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6" creationId="{B28F2539-2618-4481-840B-04D792D3ED3B}"/>
          </ac:spMkLst>
        </pc:spChg>
        <pc:spChg chg="mod">
          <ac:chgData name="Ivo Costa Cunha" userId="d8b4c6b622ecc6cb" providerId="Windows Live" clId="Web-{2567DEE2-12F1-4B8D-A11E-97FEC5201070}" dt="2022-01-13T20:40:34.881" v="640" actId="20577"/>
          <ac:spMkLst>
            <pc:docMk/>
            <pc:sldMk cId="2631877576" sldId="290"/>
            <ac:spMk id="7" creationId="{445575F6-19BB-4AEA-9833-4F360D56D7FA}"/>
          </ac:spMkLst>
        </pc:spChg>
        <pc:spChg chg="add del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21" creationId="{90F35747-2822-4D06-BE10-CD33AC6B09C1}"/>
          </ac:spMkLst>
        </pc:spChg>
        <pc:spChg chg="add del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23" creationId="{CC2C4466-5B1B-4361-B9D9-39ED9A8A3481}"/>
          </ac:spMkLst>
        </pc:spChg>
        <pc:spChg chg="add del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25" creationId="{FD745DAE-5A8A-44FA-937C-CD65CF7AE696}"/>
          </ac:spMkLst>
        </pc:spChg>
        <pc:spChg chg="add del">
          <ac:chgData name="Ivo Costa Cunha" userId="d8b4c6b622ecc6cb" providerId="Windows Live" clId="Web-{2567DEE2-12F1-4B8D-A11E-97FEC5201070}" dt="2022-01-13T21:29:52.017" v="868"/>
          <ac:spMkLst>
            <pc:docMk/>
            <pc:sldMk cId="2631877576" sldId="290"/>
            <ac:spMk id="27" creationId="{67696AA1-B1DD-4C75-9AC1-69EE9F65FF96}"/>
          </ac:spMkLst>
        </pc:spChg>
        <pc:picChg chg="mod">
          <ac:chgData name="Ivo Costa Cunha" userId="d8b4c6b622ecc6cb" providerId="Windows Live" clId="Web-{2567DEE2-12F1-4B8D-A11E-97FEC5201070}" dt="2022-01-13T21:29:52.017" v="868"/>
          <ac:picMkLst>
            <pc:docMk/>
            <pc:sldMk cId="2631877576" sldId="290"/>
            <ac:picMk id="4" creationId="{8DC1FA27-B2E0-4CF5-B3D9-5B3F33427016}"/>
          </ac:picMkLst>
        </pc:picChg>
        <pc:picChg chg="add del mod ord">
          <ac:chgData name="Ivo Costa Cunha" userId="d8b4c6b622ecc6cb" providerId="Windows Live" clId="Web-{2567DEE2-12F1-4B8D-A11E-97FEC5201070}" dt="2022-01-13T21:29:52.017" v="868"/>
          <ac:picMkLst>
            <pc:docMk/>
            <pc:sldMk cId="2631877576" sldId="290"/>
            <ac:picMk id="12" creationId="{343EA4DD-6135-46D1-BCA4-200798BBA85A}"/>
          </ac:picMkLst>
        </pc:picChg>
      </pc:sldChg>
      <pc:sldChg chg="addSp delSp modSp modNotes">
        <pc:chgData name="Ivo Costa Cunha" userId="d8b4c6b622ecc6cb" providerId="Windows Live" clId="Web-{2567DEE2-12F1-4B8D-A11E-97FEC5201070}" dt="2022-01-13T17:13:29.571" v="631"/>
        <pc:sldMkLst>
          <pc:docMk/>
          <pc:sldMk cId="418144209" sldId="292"/>
        </pc:sldMkLst>
        <pc:spChg chg="mod">
          <ac:chgData name="Ivo Costa Cunha" userId="d8b4c6b622ecc6cb" providerId="Windows Live" clId="Web-{2567DEE2-12F1-4B8D-A11E-97FEC5201070}" dt="2022-01-13T17:10:16.521" v="618"/>
          <ac:spMkLst>
            <pc:docMk/>
            <pc:sldMk cId="418144209" sldId="292"/>
            <ac:spMk id="2" creationId="{04F18F0E-F083-4A07-BDDF-E9896615C05F}"/>
          </ac:spMkLst>
        </pc:spChg>
        <pc:spChg chg="del mod">
          <ac:chgData name="Ivo Costa Cunha" userId="d8b4c6b622ecc6cb" providerId="Windows Live" clId="Web-{2567DEE2-12F1-4B8D-A11E-97FEC5201070}" dt="2022-01-13T16:58:47.214" v="251"/>
          <ac:spMkLst>
            <pc:docMk/>
            <pc:sldMk cId="418144209" sldId="292"/>
            <ac:spMk id="3" creationId="{AB842B27-5A24-485C-8972-E0E4F5C6EF9D}"/>
          </ac:spMkLst>
        </pc:spChg>
        <pc:spChg chg="mod">
          <ac:chgData name="Ivo Costa Cunha" userId="d8b4c6b622ecc6cb" providerId="Windows Live" clId="Web-{2567DEE2-12F1-4B8D-A11E-97FEC5201070}" dt="2022-01-13T17:10:16.521" v="618"/>
          <ac:spMkLst>
            <pc:docMk/>
            <pc:sldMk cId="418144209" sldId="292"/>
            <ac:spMk id="4" creationId="{6F1BB320-3251-4F2A-BBA6-930DDBFA1B36}"/>
          </ac:spMkLst>
        </pc:spChg>
        <pc:spChg chg="add del">
          <ac:chgData name="Ivo Costa Cunha" userId="d8b4c6b622ecc6cb" providerId="Windows Live" clId="Web-{2567DEE2-12F1-4B8D-A11E-97FEC5201070}" dt="2022-01-13T17:01:38.076" v="257"/>
          <ac:spMkLst>
            <pc:docMk/>
            <pc:sldMk cId="418144209" sldId="292"/>
            <ac:spMk id="55" creationId="{4E4490D0-3672-446A-AC12-B4830333BDDD}"/>
          </ac:spMkLst>
        </pc:spChg>
        <pc:spChg chg="add del">
          <ac:chgData name="Ivo Costa Cunha" userId="d8b4c6b622ecc6cb" providerId="Windows Live" clId="Web-{2567DEE2-12F1-4B8D-A11E-97FEC5201070}" dt="2022-01-13T17:01:38.076" v="257"/>
          <ac:spMkLst>
            <pc:docMk/>
            <pc:sldMk cId="418144209" sldId="292"/>
            <ac:spMk id="56" creationId="{39CB82C2-DF65-4EC1-8280-F201D50F570B}"/>
          </ac:spMkLst>
        </pc:spChg>
        <pc:spChg chg="add del">
          <ac:chgData name="Ivo Costa Cunha" userId="d8b4c6b622ecc6cb" providerId="Windows Live" clId="Web-{2567DEE2-12F1-4B8D-A11E-97FEC5201070}" dt="2022-01-13T17:01:38.076" v="257"/>
          <ac:spMkLst>
            <pc:docMk/>
            <pc:sldMk cId="418144209" sldId="292"/>
            <ac:spMk id="58" creationId="{C4AAA502-5435-489E-9538-3A40E6C71461}"/>
          </ac:spMkLst>
        </pc:spChg>
        <pc:spChg chg="add del">
          <ac:chgData name="Ivo Costa Cunha" userId="d8b4c6b622ecc6cb" providerId="Windows Live" clId="Web-{2567DEE2-12F1-4B8D-A11E-97FEC5201070}" dt="2022-01-13T17:01:38.076" v="257"/>
          <ac:spMkLst>
            <pc:docMk/>
            <pc:sldMk cId="418144209" sldId="292"/>
            <ac:spMk id="60" creationId="{DE42378B-2E28-4810-8421-7A473A40E376}"/>
          </ac:spMkLst>
        </pc:spChg>
        <pc:spChg chg="add del">
          <ac:chgData name="Ivo Costa Cunha" userId="d8b4c6b622ecc6cb" providerId="Windows Live" clId="Web-{2567DEE2-12F1-4B8D-A11E-97FEC5201070}" dt="2022-01-13T17:01:38.076" v="257"/>
          <ac:spMkLst>
            <pc:docMk/>
            <pc:sldMk cId="418144209" sldId="292"/>
            <ac:spMk id="61" creationId="{0D91DD17-237F-4811-BC0E-128EB1BD7CFE}"/>
          </ac:spMkLst>
        </pc:spChg>
        <pc:spChg chg="add del">
          <ac:chgData name="Ivo Costa Cunha" userId="d8b4c6b622ecc6cb" providerId="Windows Live" clId="Web-{2567DEE2-12F1-4B8D-A11E-97FEC5201070}" dt="2022-01-13T17:10:16.521" v="618"/>
          <ac:spMkLst>
            <pc:docMk/>
            <pc:sldMk cId="418144209" sldId="292"/>
            <ac:spMk id="63" creationId="{44CC594A-A820-450F-B363-C19201FCFEC6}"/>
          </ac:spMkLst>
        </pc:spChg>
        <pc:spChg chg="add del">
          <ac:chgData name="Ivo Costa Cunha" userId="d8b4c6b622ecc6cb" providerId="Windows Live" clId="Web-{2567DEE2-12F1-4B8D-A11E-97FEC5201070}" dt="2022-01-13T17:10:16.521" v="618"/>
          <ac:spMkLst>
            <pc:docMk/>
            <pc:sldMk cId="418144209" sldId="292"/>
            <ac:spMk id="64" creationId="{59FAB3DA-E9ED-4574-ABCC-378BC0FF1BBC}"/>
          </ac:spMkLst>
        </pc:spChg>
        <pc:spChg chg="add del">
          <ac:chgData name="Ivo Costa Cunha" userId="d8b4c6b622ecc6cb" providerId="Windows Live" clId="Web-{2567DEE2-12F1-4B8D-A11E-97FEC5201070}" dt="2022-01-13T17:01:38.060" v="256"/>
          <ac:spMkLst>
            <pc:docMk/>
            <pc:sldMk cId="418144209" sldId="292"/>
            <ac:spMk id="65" creationId="{17A1C631-7C1C-4170-8795-D7110ACECD89}"/>
          </ac:spMkLst>
        </pc:spChg>
        <pc:spChg chg="add mod ord">
          <ac:chgData name="Ivo Costa Cunha" userId="d8b4c6b622ecc6cb" providerId="Windows Live" clId="Web-{2567DEE2-12F1-4B8D-A11E-97FEC5201070}" dt="2022-01-13T17:12:59.133" v="622" actId="20577"/>
          <ac:spMkLst>
            <pc:docMk/>
            <pc:sldMk cId="418144209" sldId="292"/>
            <ac:spMk id="66" creationId="{8D284DDA-896B-4F81-A979-5B9D3D756B94}"/>
          </ac:spMkLst>
        </pc:spChg>
        <pc:spChg chg="add del">
          <ac:chgData name="Ivo Costa Cunha" userId="d8b4c6b622ecc6cb" providerId="Windows Live" clId="Web-{2567DEE2-12F1-4B8D-A11E-97FEC5201070}" dt="2022-01-13T17:10:16.521" v="618"/>
          <ac:spMkLst>
            <pc:docMk/>
            <pc:sldMk cId="418144209" sldId="292"/>
            <ac:spMk id="67" creationId="{53B8D6B0-55D6-48DC-86D8-FD95D5F118AB}"/>
          </ac:spMkLst>
        </pc:spChg>
        <pc:spChg chg="add del">
          <ac:chgData name="Ivo Costa Cunha" userId="d8b4c6b622ecc6cb" providerId="Windows Live" clId="Web-{2567DEE2-12F1-4B8D-A11E-97FEC5201070}" dt="2022-01-13T17:01:38.060" v="256"/>
          <ac:spMkLst>
            <pc:docMk/>
            <pc:sldMk cId="418144209" sldId="292"/>
            <ac:spMk id="68" creationId="{3DE3B93A-6105-4E0D-ABE7-1711117A80FC}"/>
          </ac:spMkLst>
        </pc:spChg>
        <pc:spChg chg="add del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69" creationId="{284B70D5-875B-433D-BDBD-1522A85D6C1D}"/>
          </ac:spMkLst>
        </pc:spChg>
        <pc:spChg chg="add del">
          <ac:chgData name="Ivo Costa Cunha" userId="d8b4c6b622ecc6cb" providerId="Windows Live" clId="Web-{2567DEE2-12F1-4B8D-A11E-97FEC5201070}" dt="2022-01-13T17:01:38.060" v="256"/>
          <ac:spMkLst>
            <pc:docMk/>
            <pc:sldMk cId="418144209" sldId="292"/>
            <ac:spMk id="70" creationId="{1924D57B-FEC9-4779-B514-732685B876E8}"/>
          </ac:spMkLst>
        </pc:spChg>
        <pc:spChg chg="add del">
          <ac:chgData name="Ivo Costa Cunha" userId="d8b4c6b622ecc6cb" providerId="Windows Live" clId="Web-{2567DEE2-12F1-4B8D-A11E-97FEC5201070}" dt="2022-01-13T17:01:38.060" v="256"/>
          <ac:spMkLst>
            <pc:docMk/>
            <pc:sldMk cId="418144209" sldId="292"/>
            <ac:spMk id="72" creationId="{55EFD2BD-6E0E-4450-A3FF-5D1EA322A38B}"/>
          </ac:spMkLst>
        </pc:spChg>
        <pc:spChg chg="add del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76" creationId="{1E299956-A9E7-4FC1-A0B1-D590CA9730E8}"/>
          </ac:spMkLst>
        </pc:spChg>
        <pc:spChg chg="add del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78" creationId="{17FC539C-B783-4B03-9F9E-D13430F3F64F}"/>
          </ac:spMkLst>
        </pc:spChg>
        <pc:spChg chg="add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83" creationId="{284B70D5-875B-433D-BDBD-1522A85D6C1D}"/>
          </ac:spMkLst>
        </pc:spChg>
        <pc:spChg chg="add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87" creationId="{1E299956-A9E7-4FC1-A0B1-D590CA9730E8}"/>
          </ac:spMkLst>
        </pc:spChg>
        <pc:spChg chg="add">
          <ac:chgData name="Ivo Costa Cunha" userId="d8b4c6b622ecc6cb" providerId="Windows Live" clId="Web-{2567DEE2-12F1-4B8D-A11E-97FEC5201070}" dt="2022-01-13T17:11:35.648" v="619"/>
          <ac:spMkLst>
            <pc:docMk/>
            <pc:sldMk cId="418144209" sldId="292"/>
            <ac:spMk id="89" creationId="{17FC539C-B783-4B03-9F9E-D13430F3F64F}"/>
          </ac:spMkLst>
        </pc:spChg>
        <pc:picChg chg="add mod ord">
          <ac:chgData name="Ivo Costa Cunha" userId="d8b4c6b622ecc6cb" providerId="Windows Live" clId="Web-{2567DEE2-12F1-4B8D-A11E-97FEC5201070}" dt="2022-01-13T17:10:16.521" v="618"/>
          <ac:picMkLst>
            <pc:docMk/>
            <pc:sldMk cId="418144209" sldId="292"/>
            <ac:picMk id="5" creationId="{977FFB7D-FFD7-4232-8560-A87D236FD4A0}"/>
          </ac:picMkLst>
        </pc:picChg>
        <pc:cxnChg chg="add del">
          <ac:chgData name="Ivo Costa Cunha" userId="d8b4c6b622ecc6cb" providerId="Windows Live" clId="Web-{2567DEE2-12F1-4B8D-A11E-97FEC5201070}" dt="2022-01-13T17:01:38.076" v="257"/>
          <ac:cxnSpMkLst>
            <pc:docMk/>
            <pc:sldMk cId="418144209" sldId="292"/>
            <ac:cxnSpMk id="57" creationId="{7E1D4427-852B-4B37-8E76-0E9F1810BA2A}"/>
          </ac:cxnSpMkLst>
        </pc:cxnChg>
        <pc:cxnChg chg="add del">
          <ac:chgData name="Ivo Costa Cunha" userId="d8b4c6b622ecc6cb" providerId="Windows Live" clId="Web-{2567DEE2-12F1-4B8D-A11E-97FEC5201070}" dt="2022-01-13T17:01:38.076" v="257"/>
          <ac:cxnSpMkLst>
            <pc:docMk/>
            <pc:sldMk cId="418144209" sldId="292"/>
            <ac:cxnSpMk id="59" creationId="{C9AC0290-4702-4519-B0F4-C2A46880997B}"/>
          </ac:cxnSpMkLst>
        </pc:cxnChg>
        <pc:cxnChg chg="add del">
          <ac:chgData name="Ivo Costa Cunha" userId="d8b4c6b622ecc6cb" providerId="Windows Live" clId="Web-{2567DEE2-12F1-4B8D-A11E-97FEC5201070}" dt="2022-01-13T17:11:35.648" v="619"/>
          <ac:cxnSpMkLst>
            <pc:docMk/>
            <pc:sldMk cId="418144209" sldId="292"/>
            <ac:cxnSpMk id="74" creationId="{C947DF4A-614C-4B4C-8B80-E5B9D8E8CFED}"/>
          </ac:cxnSpMkLst>
        </pc:cxnChg>
        <pc:cxnChg chg="add">
          <ac:chgData name="Ivo Costa Cunha" userId="d8b4c6b622ecc6cb" providerId="Windows Live" clId="Web-{2567DEE2-12F1-4B8D-A11E-97FEC5201070}" dt="2022-01-13T17:11:35.648" v="619"/>
          <ac:cxnSpMkLst>
            <pc:docMk/>
            <pc:sldMk cId="418144209" sldId="292"/>
            <ac:cxnSpMk id="85" creationId="{C947DF4A-614C-4B4C-8B80-E5B9D8E8CFED}"/>
          </ac:cxnSpMkLst>
        </pc:cxnChg>
      </pc:sldChg>
      <pc:sldChg chg="addSp delSp modSp new mod modClrScheme chgLayout">
        <pc:chgData name="Ivo Costa Cunha" userId="d8b4c6b622ecc6cb" providerId="Windows Live" clId="Web-{2567DEE2-12F1-4B8D-A11E-97FEC5201070}" dt="2022-01-13T21:28:49" v="858" actId="1076"/>
        <pc:sldMkLst>
          <pc:docMk/>
          <pc:sldMk cId="1118520134" sldId="293"/>
        </pc:sldMkLst>
        <pc:spChg chg="del mod">
          <ac:chgData name="Ivo Costa Cunha" userId="d8b4c6b622ecc6cb" providerId="Windows Live" clId="Web-{2567DEE2-12F1-4B8D-A11E-97FEC5201070}" dt="2022-01-13T21:28:00.248" v="851"/>
          <ac:spMkLst>
            <pc:docMk/>
            <pc:sldMk cId="1118520134" sldId="293"/>
            <ac:spMk id="2" creationId="{6774283B-A6FE-4053-994D-120845ACC38D}"/>
          </ac:spMkLst>
        </pc:spChg>
        <pc:spChg chg="mod ord">
          <ac:chgData name="Ivo Costa Cunha" userId="d8b4c6b622ecc6cb" providerId="Windows Live" clId="Web-{2567DEE2-12F1-4B8D-A11E-97FEC5201070}" dt="2022-01-13T21:28:33.484" v="855"/>
          <ac:spMkLst>
            <pc:docMk/>
            <pc:sldMk cId="1118520134" sldId="293"/>
            <ac:spMk id="3" creationId="{AAC69FB1-0859-45CA-8D32-1C98F88A6D0A}"/>
          </ac:spMkLst>
        </pc:spChg>
        <pc:spChg chg="add del mod">
          <ac:chgData name="Ivo Costa Cunha" userId="d8b4c6b622ecc6cb" providerId="Windows Live" clId="Web-{2567DEE2-12F1-4B8D-A11E-97FEC5201070}" dt="2022-01-13T21:28:19.186" v="854"/>
          <ac:spMkLst>
            <pc:docMk/>
            <pc:sldMk cId="1118520134" sldId="293"/>
            <ac:spMk id="6" creationId="{607B6262-CB39-44B1-AFF7-5974BC2CFAA8}"/>
          </ac:spMkLst>
        </pc:spChg>
        <pc:picChg chg="add mod">
          <ac:chgData name="Ivo Costa Cunha" userId="d8b4c6b622ecc6cb" providerId="Windows Live" clId="Web-{2567DEE2-12F1-4B8D-A11E-97FEC5201070}" dt="2022-01-13T21:28:49" v="858" actId="1076"/>
          <ac:picMkLst>
            <pc:docMk/>
            <pc:sldMk cId="1118520134" sldId="293"/>
            <ac:picMk id="5" creationId="{D2225402-D756-4F66-B729-420D8502BA77}"/>
          </ac:picMkLst>
        </pc:picChg>
      </pc:sldChg>
    </pc:docChg>
  </pc:docChgLst>
  <pc:docChgLst>
    <pc:chgData name="Lahcene Bousadia" userId="7c1e4cd85bcde98b" providerId="LiveId" clId="{12EAC9C5-2689-4D0A-B9FC-F5CDEE180942}"/>
    <pc:docChg chg="undo custSel modSld">
      <pc:chgData name="Lahcene Bousadia" userId="7c1e4cd85bcde98b" providerId="LiveId" clId="{12EAC9C5-2689-4D0A-B9FC-F5CDEE180942}" dt="2022-01-13T22:38:20.226" v="982" actId="20577"/>
      <pc:docMkLst>
        <pc:docMk/>
      </pc:docMkLst>
      <pc:sldChg chg="addSp modSp mod">
        <pc:chgData name="Lahcene Bousadia" userId="7c1e4cd85bcde98b" providerId="LiveId" clId="{12EAC9C5-2689-4D0A-B9FC-F5CDEE180942}" dt="2022-01-13T21:09:29.605" v="978" actId="207"/>
        <pc:sldMkLst>
          <pc:docMk/>
          <pc:sldMk cId="128867374" sldId="260"/>
        </pc:sldMkLst>
        <pc:spChg chg="mod">
          <ac:chgData name="Lahcene Bousadia" userId="7c1e4cd85bcde98b" providerId="LiveId" clId="{12EAC9C5-2689-4D0A-B9FC-F5CDEE180942}" dt="2022-01-13T21:05:35.376" v="740" actId="1076"/>
          <ac:spMkLst>
            <pc:docMk/>
            <pc:sldMk cId="128867374" sldId="260"/>
            <ac:spMk id="2" creationId="{45F65C45-928A-4CAC-93D2-E2B1EB6A93F2}"/>
          </ac:spMkLst>
        </pc:spChg>
        <pc:spChg chg="add mod">
          <ac:chgData name="Lahcene Bousadia" userId="7c1e4cd85bcde98b" providerId="LiveId" clId="{12EAC9C5-2689-4D0A-B9FC-F5CDEE180942}" dt="2022-01-13T21:09:24.490" v="977" actId="207"/>
          <ac:spMkLst>
            <pc:docMk/>
            <pc:sldMk cId="128867374" sldId="260"/>
            <ac:spMk id="13" creationId="{DED85002-8289-49BB-9A05-5ECF4EE61BBE}"/>
          </ac:spMkLst>
        </pc:spChg>
        <pc:spChg chg="add mod">
          <ac:chgData name="Lahcene Bousadia" userId="7c1e4cd85bcde98b" providerId="LiveId" clId="{12EAC9C5-2689-4D0A-B9FC-F5CDEE180942}" dt="2022-01-13T21:09:29.605" v="978" actId="207"/>
          <ac:spMkLst>
            <pc:docMk/>
            <pc:sldMk cId="128867374" sldId="260"/>
            <ac:spMk id="14" creationId="{7D042EB8-E52D-4931-8021-613E985B4C69}"/>
          </ac:spMkLst>
        </pc:spChg>
        <pc:spChg chg="add mod">
          <ac:chgData name="Lahcene Bousadia" userId="7c1e4cd85bcde98b" providerId="LiveId" clId="{12EAC9C5-2689-4D0A-B9FC-F5CDEE180942}" dt="2022-01-13T21:08:37.526" v="967" actId="207"/>
          <ac:spMkLst>
            <pc:docMk/>
            <pc:sldMk cId="128867374" sldId="260"/>
            <ac:spMk id="15" creationId="{DA45E69A-C599-432B-B168-ED2A780E41C6}"/>
          </ac:spMkLst>
        </pc:spChg>
        <pc:spChg chg="mod">
          <ac:chgData name="Lahcene Bousadia" userId="7c1e4cd85bcde98b" providerId="LiveId" clId="{12EAC9C5-2689-4D0A-B9FC-F5CDEE180942}" dt="2022-01-13T21:09:00.973" v="972" actId="207"/>
          <ac:spMkLst>
            <pc:docMk/>
            <pc:sldMk cId="128867374" sldId="260"/>
            <ac:spMk id="17" creationId="{851749F3-3A0C-4BCC-9A4B-EC921235AA4C}"/>
          </ac:spMkLst>
        </pc:spChg>
        <pc:spChg chg="mod">
          <ac:chgData name="Lahcene Bousadia" userId="7c1e4cd85bcde98b" providerId="LiveId" clId="{12EAC9C5-2689-4D0A-B9FC-F5CDEE180942}" dt="2022-01-13T21:09:05.313" v="973" actId="207"/>
          <ac:spMkLst>
            <pc:docMk/>
            <pc:sldMk cId="128867374" sldId="260"/>
            <ac:spMk id="18" creationId="{49545A8F-6E0E-4819-94A4-CF77B057529F}"/>
          </ac:spMkLst>
        </pc:spChg>
        <pc:spChg chg="mod">
          <ac:chgData name="Lahcene Bousadia" userId="7c1e4cd85bcde98b" providerId="LiveId" clId="{12EAC9C5-2689-4D0A-B9FC-F5CDEE180942}" dt="2022-01-13T21:09:08.661" v="974" actId="207"/>
          <ac:spMkLst>
            <pc:docMk/>
            <pc:sldMk cId="128867374" sldId="260"/>
            <ac:spMk id="19" creationId="{AE66ED6B-7BA1-49A6-89C5-E8E332463394}"/>
          </ac:spMkLst>
        </pc:spChg>
        <pc:spChg chg="mod">
          <ac:chgData name="Lahcene Bousadia" userId="7c1e4cd85bcde98b" providerId="LiveId" clId="{12EAC9C5-2689-4D0A-B9FC-F5CDEE180942}" dt="2022-01-13T21:09:16.877" v="976" actId="207"/>
          <ac:spMkLst>
            <pc:docMk/>
            <pc:sldMk cId="128867374" sldId="260"/>
            <ac:spMk id="20" creationId="{B8E5DDC8-214A-401E-9E67-EC6AEC068A42}"/>
          </ac:spMkLst>
        </pc:spChg>
        <pc:spChg chg="mod">
          <ac:chgData name="Lahcene Bousadia" userId="7c1e4cd85bcde98b" providerId="LiveId" clId="{12EAC9C5-2689-4D0A-B9FC-F5CDEE180942}" dt="2022-01-13T21:08:57.499" v="971" actId="207"/>
          <ac:spMkLst>
            <pc:docMk/>
            <pc:sldMk cId="128867374" sldId="260"/>
            <ac:spMk id="21" creationId="{EDAB8BCD-04B9-4BD7-BEFA-C19E641A5D64}"/>
          </ac:spMkLst>
        </pc:spChg>
        <pc:spChg chg="mod">
          <ac:chgData name="Lahcene Bousadia" userId="7c1e4cd85bcde98b" providerId="LiveId" clId="{12EAC9C5-2689-4D0A-B9FC-F5CDEE180942}" dt="2022-01-13T21:09:12.664" v="975" actId="207"/>
          <ac:spMkLst>
            <pc:docMk/>
            <pc:sldMk cId="128867374" sldId="260"/>
            <ac:spMk id="22" creationId="{85AC9F50-DCF8-408A-86F7-8D4C500AE747}"/>
          </ac:spMkLst>
        </pc:spChg>
        <pc:spChg chg="mod">
          <ac:chgData name="Lahcene Bousadia" userId="7c1e4cd85bcde98b" providerId="LiveId" clId="{12EAC9C5-2689-4D0A-B9FC-F5CDEE180942}" dt="2022-01-13T21:06:20.385" v="852" actId="1036"/>
          <ac:spMkLst>
            <pc:docMk/>
            <pc:sldMk cId="128867374" sldId="260"/>
            <ac:spMk id="23" creationId="{6A1F51EC-25F1-4ACF-A5C3-16EF33F274D4}"/>
          </ac:spMkLst>
        </pc:spChg>
        <pc:spChg chg="mod">
          <ac:chgData name="Lahcene Bousadia" userId="7c1e4cd85bcde98b" providerId="LiveId" clId="{12EAC9C5-2689-4D0A-B9FC-F5CDEE180942}" dt="2022-01-13T21:08:41.011" v="968" actId="207"/>
          <ac:spMkLst>
            <pc:docMk/>
            <pc:sldMk cId="128867374" sldId="260"/>
            <ac:spMk id="24" creationId="{884A97CC-05D9-4144-9764-C095E07DA1C9}"/>
          </ac:spMkLst>
        </pc:spChg>
        <pc:cxnChg chg="mod">
          <ac:chgData name="Lahcene Bousadia" userId="7c1e4cd85bcde98b" providerId="LiveId" clId="{12EAC9C5-2689-4D0A-B9FC-F5CDEE180942}" dt="2022-01-13T21:05:39.476" v="741" actId="14100"/>
          <ac:cxnSpMkLst>
            <pc:docMk/>
            <pc:sldMk cId="128867374" sldId="260"/>
            <ac:cxnSpMk id="25" creationId="{90127B52-6ECE-4675-8166-C75DD9B41E97}"/>
          </ac:cxnSpMkLst>
        </pc:cxnChg>
      </pc:sldChg>
      <pc:sldChg chg="modSp mod">
        <pc:chgData name="Lahcene Bousadia" userId="7c1e4cd85bcde98b" providerId="LiveId" clId="{12EAC9C5-2689-4D0A-B9FC-F5CDEE180942}" dt="2022-01-13T21:09:39.569" v="979" actId="313"/>
        <pc:sldMkLst>
          <pc:docMk/>
          <pc:sldMk cId="771905973" sldId="274"/>
        </pc:sldMkLst>
        <pc:graphicFrameChg chg="modGraphic">
          <ac:chgData name="Lahcene Bousadia" userId="7c1e4cd85bcde98b" providerId="LiveId" clId="{12EAC9C5-2689-4D0A-B9FC-F5CDEE180942}" dt="2022-01-13T21:09:39.569" v="979" actId="313"/>
          <ac:graphicFrameMkLst>
            <pc:docMk/>
            <pc:sldMk cId="771905973" sldId="274"/>
            <ac:graphicFrameMk id="5" creationId="{C07CE36E-99AF-44B4-87F3-7D82FFAF6409}"/>
          </ac:graphicFrameMkLst>
        </pc:graphicFrameChg>
      </pc:sldChg>
      <pc:sldChg chg="modSp">
        <pc:chgData name="Lahcene Bousadia" userId="7c1e4cd85bcde98b" providerId="LiveId" clId="{12EAC9C5-2689-4D0A-B9FC-F5CDEE180942}" dt="2022-01-13T16:58:18.709" v="2" actId="20577"/>
        <pc:sldMkLst>
          <pc:docMk/>
          <pc:sldMk cId="318290938" sldId="275"/>
        </pc:sldMkLst>
        <pc:graphicFrameChg chg="mod">
          <ac:chgData name="Lahcene Bousadia" userId="7c1e4cd85bcde98b" providerId="LiveId" clId="{12EAC9C5-2689-4D0A-B9FC-F5CDEE180942}" dt="2022-01-13T16:58:18.709" v="2" actId="20577"/>
          <ac:graphicFrameMkLst>
            <pc:docMk/>
            <pc:sldMk cId="318290938" sldId="275"/>
            <ac:graphicFrameMk id="6" creationId="{3F8ACF87-39DC-4880-8EF5-93706B5C8A9C}"/>
          </ac:graphicFrameMkLst>
        </pc:graphicFrameChg>
      </pc:sldChg>
      <pc:sldChg chg="modSp mod">
        <pc:chgData name="Lahcene Bousadia" userId="7c1e4cd85bcde98b" providerId="LiveId" clId="{12EAC9C5-2689-4D0A-B9FC-F5CDEE180942}" dt="2022-01-13T21:03:14.716" v="562" actId="20577"/>
        <pc:sldMkLst>
          <pc:docMk/>
          <pc:sldMk cId="389366664" sldId="278"/>
        </pc:sldMkLst>
        <pc:spChg chg="mod">
          <ac:chgData name="Lahcene Bousadia" userId="7c1e4cd85bcde98b" providerId="LiveId" clId="{12EAC9C5-2689-4D0A-B9FC-F5CDEE180942}" dt="2022-01-13T21:03:14.716" v="562" actId="20577"/>
          <ac:spMkLst>
            <pc:docMk/>
            <pc:sldMk cId="389366664" sldId="278"/>
            <ac:spMk id="2" creationId="{CA007BE5-EEEC-4E03-9136-5625B2D1C090}"/>
          </ac:spMkLst>
        </pc:spChg>
      </pc:sldChg>
      <pc:sldChg chg="modAnim">
        <pc:chgData name="Lahcene Bousadia" userId="7c1e4cd85bcde98b" providerId="LiveId" clId="{12EAC9C5-2689-4D0A-B9FC-F5CDEE180942}" dt="2022-01-13T16:45:57.275" v="0"/>
        <pc:sldMkLst>
          <pc:docMk/>
          <pc:sldMk cId="3037800884" sldId="282"/>
        </pc:sldMkLst>
      </pc:sldChg>
      <pc:sldChg chg="modSp mod">
        <pc:chgData name="Lahcene Bousadia" userId="7c1e4cd85bcde98b" providerId="LiveId" clId="{12EAC9C5-2689-4D0A-B9FC-F5CDEE180942}" dt="2022-01-13T22:38:20.226" v="982" actId="20577"/>
        <pc:sldMkLst>
          <pc:docMk/>
          <pc:sldMk cId="718834286" sldId="288"/>
        </pc:sldMkLst>
        <pc:spChg chg="mod">
          <ac:chgData name="Lahcene Bousadia" userId="7c1e4cd85bcde98b" providerId="LiveId" clId="{12EAC9C5-2689-4D0A-B9FC-F5CDEE180942}" dt="2022-01-13T22:38:20.226" v="982" actId="20577"/>
          <ac:spMkLst>
            <pc:docMk/>
            <pc:sldMk cId="718834286" sldId="288"/>
            <ac:spMk id="14" creationId="{C0555F9F-3906-4203-98E5-A38E05725558}"/>
          </ac:spMkLst>
        </pc:spChg>
      </pc:sldChg>
      <pc:sldChg chg="addSp delSp modSp mod modNotesTx">
        <pc:chgData name="Lahcene Bousadia" userId="7c1e4cd85bcde98b" providerId="LiveId" clId="{12EAC9C5-2689-4D0A-B9FC-F5CDEE180942}" dt="2022-01-13T21:32:53.848" v="980" actId="1076"/>
        <pc:sldMkLst>
          <pc:docMk/>
          <pc:sldMk cId="2631877576" sldId="290"/>
        </pc:sldMkLst>
        <pc:spChg chg="add mod">
          <ac:chgData name="Lahcene Bousadia" userId="7c1e4cd85bcde98b" providerId="LiveId" clId="{12EAC9C5-2689-4D0A-B9FC-F5CDEE180942}" dt="2022-01-13T20:49:56.505" v="259" actId="207"/>
          <ac:spMkLst>
            <pc:docMk/>
            <pc:sldMk cId="2631877576" sldId="290"/>
            <ac:spMk id="5" creationId="{3C6F010B-97D5-414C-A37F-1D92AE11F65F}"/>
          </ac:spMkLst>
        </pc:spChg>
        <pc:spChg chg="del mod">
          <ac:chgData name="Lahcene Bousadia" userId="7c1e4cd85bcde98b" providerId="LiveId" clId="{12EAC9C5-2689-4D0A-B9FC-F5CDEE180942}" dt="2022-01-13T20:45:32.987" v="121" actId="931"/>
          <ac:spMkLst>
            <pc:docMk/>
            <pc:sldMk cId="2631877576" sldId="290"/>
            <ac:spMk id="7" creationId="{445575F6-19BB-4AEA-9833-4F360D56D7FA}"/>
          </ac:spMkLst>
        </pc:spChg>
        <pc:picChg chg="add mod">
          <ac:chgData name="Lahcene Bousadia" userId="7c1e4cd85bcde98b" providerId="LiveId" clId="{12EAC9C5-2689-4D0A-B9FC-F5CDEE180942}" dt="2022-01-13T21:32:53.848" v="980" actId="1076"/>
          <ac:picMkLst>
            <pc:docMk/>
            <pc:sldMk cId="2631877576" sldId="290"/>
            <ac:picMk id="4" creationId="{8DC1FA27-B2E0-4CF5-B3D9-5B3F33427016}"/>
          </ac:picMkLst>
        </pc:picChg>
        <pc:picChg chg="mod">
          <ac:chgData name="Lahcene Bousadia" userId="7c1e4cd85bcde98b" providerId="LiveId" clId="{12EAC9C5-2689-4D0A-B9FC-F5CDEE180942}" dt="2022-01-13T20:45:45.479" v="126" actId="1076"/>
          <ac:picMkLst>
            <pc:docMk/>
            <pc:sldMk cId="2631877576" sldId="290"/>
            <ac:picMk id="12" creationId="{343EA4DD-6135-46D1-BCA4-200798BBA85A}"/>
          </ac:picMkLst>
        </pc:picChg>
      </pc:sldChg>
      <pc:sldChg chg="addSp delSp modSp mod setBg chgLayout">
        <pc:chgData name="Lahcene Bousadia" userId="7c1e4cd85bcde98b" providerId="LiveId" clId="{12EAC9C5-2689-4D0A-B9FC-F5CDEE180942}" dt="2022-01-13T20:40:54.146" v="66" actId="13900"/>
        <pc:sldMkLst>
          <pc:docMk/>
          <pc:sldMk cId="418144209" sldId="292"/>
        </pc:sldMkLst>
        <pc:spChg chg="mod ord">
          <ac:chgData name="Lahcene Bousadia" userId="7c1e4cd85bcde98b" providerId="LiveId" clId="{12EAC9C5-2689-4D0A-B9FC-F5CDEE180942}" dt="2022-01-13T20:20:41.451" v="32" actId="26606"/>
          <ac:spMkLst>
            <pc:docMk/>
            <pc:sldMk cId="418144209" sldId="292"/>
            <ac:spMk id="2" creationId="{04F18F0E-F083-4A07-BDDF-E9896615C05F}"/>
          </ac:spMkLst>
        </pc:spChg>
        <pc:spChg chg="mod ord">
          <ac:chgData name="Lahcene Bousadia" userId="7c1e4cd85bcde98b" providerId="LiveId" clId="{12EAC9C5-2689-4D0A-B9FC-F5CDEE180942}" dt="2022-01-13T20:20:28.844" v="22" actId="26606"/>
          <ac:spMkLst>
            <pc:docMk/>
            <pc:sldMk cId="418144209" sldId="292"/>
            <ac:spMk id="4" creationId="{6F1BB320-3251-4F2A-BBA6-930DDBFA1B36}"/>
          </ac:spMkLst>
        </pc:spChg>
        <pc:spChg chg="add del">
          <ac:chgData name="Lahcene Bousadia" userId="7c1e4cd85bcde98b" providerId="LiveId" clId="{12EAC9C5-2689-4D0A-B9FC-F5CDEE180942}" dt="2022-01-13T17:00:34.631" v="9" actId="26606"/>
          <ac:spMkLst>
            <pc:docMk/>
            <pc:sldMk cId="418144209" sldId="292"/>
            <ac:spMk id="9" creationId="{46411582-9F05-4277-9B31-F8B7BEBECA08}"/>
          </ac:spMkLst>
        </pc:spChg>
        <pc:spChg chg="add del">
          <ac:chgData name="Lahcene Bousadia" userId="7c1e4cd85bcde98b" providerId="LiveId" clId="{12EAC9C5-2689-4D0A-B9FC-F5CDEE180942}" dt="2022-01-13T17:00:29.078" v="5" actId="26606"/>
          <ac:spMkLst>
            <pc:docMk/>
            <pc:sldMk cId="418144209" sldId="292"/>
            <ac:spMk id="10" creationId="{4E4490D0-3672-446A-AC12-B4830333BDDD}"/>
          </ac:spMkLst>
        </pc:spChg>
        <pc:spChg chg="add del">
          <ac:chgData name="Lahcene Bousadia" userId="7c1e4cd85bcde98b" providerId="LiveId" clId="{12EAC9C5-2689-4D0A-B9FC-F5CDEE180942}" dt="2022-01-13T17:00:29.078" v="5" actId="26606"/>
          <ac:spMkLst>
            <pc:docMk/>
            <pc:sldMk cId="418144209" sldId="292"/>
            <ac:spMk id="12" creationId="{39CB82C2-DF65-4EC1-8280-F201D50F570B}"/>
          </ac:spMkLst>
        </pc:spChg>
        <pc:spChg chg="add del">
          <ac:chgData name="Lahcene Bousadia" userId="7c1e4cd85bcde98b" providerId="LiveId" clId="{12EAC9C5-2689-4D0A-B9FC-F5CDEE180942}" dt="2022-01-13T17:00:29.078" v="5" actId="26606"/>
          <ac:spMkLst>
            <pc:docMk/>
            <pc:sldMk cId="418144209" sldId="292"/>
            <ac:spMk id="16" creationId="{C4AAA502-5435-489E-9538-3A40E6C71461}"/>
          </ac:spMkLst>
        </pc:spChg>
        <pc:spChg chg="add del">
          <ac:chgData name="Lahcene Bousadia" userId="7c1e4cd85bcde98b" providerId="LiveId" clId="{12EAC9C5-2689-4D0A-B9FC-F5CDEE180942}" dt="2022-01-13T17:00:29.078" v="5" actId="26606"/>
          <ac:spMkLst>
            <pc:docMk/>
            <pc:sldMk cId="418144209" sldId="292"/>
            <ac:spMk id="20" creationId="{DE42378B-2E28-4810-8421-7A473A40E376}"/>
          </ac:spMkLst>
        </pc:spChg>
        <pc:spChg chg="add del">
          <ac:chgData name="Lahcene Bousadia" userId="7c1e4cd85bcde98b" providerId="LiveId" clId="{12EAC9C5-2689-4D0A-B9FC-F5CDEE180942}" dt="2022-01-13T17:00:29.078" v="5" actId="26606"/>
          <ac:spMkLst>
            <pc:docMk/>
            <pc:sldMk cId="418144209" sldId="292"/>
            <ac:spMk id="22" creationId="{0D91DD17-237F-4811-BC0E-128EB1BD7CFE}"/>
          </ac:spMkLst>
        </pc:spChg>
        <pc:spChg chg="add del">
          <ac:chgData name="Lahcene Bousadia" userId="7c1e4cd85bcde98b" providerId="LiveId" clId="{12EAC9C5-2689-4D0A-B9FC-F5CDEE180942}" dt="2022-01-13T17:00:32.931" v="7" actId="26606"/>
          <ac:spMkLst>
            <pc:docMk/>
            <pc:sldMk cId="418144209" sldId="292"/>
            <ac:spMk id="24" creationId="{25C8D2C1-DA83-420D-9635-D52CE066B5DA}"/>
          </ac:spMkLst>
        </pc:spChg>
        <pc:spChg chg="add del">
          <ac:chgData name="Lahcene Bousadia" userId="7c1e4cd85bcde98b" providerId="LiveId" clId="{12EAC9C5-2689-4D0A-B9FC-F5CDEE180942}" dt="2022-01-13T17:00:32.931" v="7" actId="26606"/>
          <ac:spMkLst>
            <pc:docMk/>
            <pc:sldMk cId="418144209" sldId="292"/>
            <ac:spMk id="25" creationId="{434F74C9-6A0B-409E-AD1C-45B58BE91BB8}"/>
          </ac:spMkLst>
        </pc:spChg>
        <pc:spChg chg="add del">
          <ac:chgData name="Lahcene Bousadia" userId="7c1e4cd85bcde98b" providerId="LiveId" clId="{12EAC9C5-2689-4D0A-B9FC-F5CDEE180942}" dt="2022-01-13T17:00:32.931" v="7" actId="26606"/>
          <ac:spMkLst>
            <pc:docMk/>
            <pc:sldMk cId="418144209" sldId="292"/>
            <ac:spMk id="27" creationId="{BE268116-E2A7-4F98-8812-192B4975E49B}"/>
          </ac:spMkLst>
        </pc:spChg>
        <pc:spChg chg="add del">
          <ac:chgData name="Lahcene Bousadia" userId="7c1e4cd85bcde98b" providerId="LiveId" clId="{12EAC9C5-2689-4D0A-B9FC-F5CDEE180942}" dt="2022-01-13T17:00:32.931" v="7" actId="26606"/>
          <ac:spMkLst>
            <pc:docMk/>
            <pc:sldMk cId="418144209" sldId="292"/>
            <ac:spMk id="29" creationId="{FBEFFA83-BC6D-4CD2-A2BA-98AD67423BF2}"/>
          </ac:spMkLst>
        </pc:spChg>
        <pc:spChg chg="add del">
          <ac:chgData name="Lahcene Bousadia" userId="7c1e4cd85bcde98b" providerId="LiveId" clId="{12EAC9C5-2689-4D0A-B9FC-F5CDEE180942}" dt="2022-01-13T17:00:32.931" v="7" actId="26606"/>
          <ac:spMkLst>
            <pc:docMk/>
            <pc:sldMk cId="418144209" sldId="292"/>
            <ac:spMk id="30" creationId="{AB5696BF-D495-4CAC-AA8A-4EBFF2C32A55}"/>
          </ac:spMkLst>
        </pc:spChg>
        <pc:spChg chg="add del">
          <ac:chgData name="Lahcene Bousadia" userId="7c1e4cd85bcde98b" providerId="LiveId" clId="{12EAC9C5-2689-4D0A-B9FC-F5CDEE180942}" dt="2022-01-13T17:00:34.631" v="9" actId="26606"/>
          <ac:spMkLst>
            <pc:docMk/>
            <pc:sldMk cId="418144209" sldId="292"/>
            <ac:spMk id="32" creationId="{44CC594A-A820-450F-B363-C19201FCFEC6}"/>
          </ac:spMkLst>
        </pc:spChg>
        <pc:spChg chg="add del">
          <ac:chgData name="Lahcene Bousadia" userId="7c1e4cd85bcde98b" providerId="LiveId" clId="{12EAC9C5-2689-4D0A-B9FC-F5CDEE180942}" dt="2022-01-13T17:00:34.631" v="9" actId="26606"/>
          <ac:spMkLst>
            <pc:docMk/>
            <pc:sldMk cId="418144209" sldId="292"/>
            <ac:spMk id="33" creationId="{59FAB3DA-E9ED-4574-ABCC-378BC0FF1BBC}"/>
          </ac:spMkLst>
        </pc:spChg>
        <pc:spChg chg="add del">
          <ac:chgData name="Lahcene Bousadia" userId="7c1e4cd85bcde98b" providerId="LiveId" clId="{12EAC9C5-2689-4D0A-B9FC-F5CDEE180942}" dt="2022-01-13T17:00:34.631" v="9" actId="26606"/>
          <ac:spMkLst>
            <pc:docMk/>
            <pc:sldMk cId="418144209" sldId="292"/>
            <ac:spMk id="34" creationId="{53B8D6B0-55D6-48DC-86D8-FD95D5F118AB}"/>
          </ac:spMkLst>
        </pc:spChg>
        <pc:spChg chg="add del">
          <ac:chgData name="Lahcene Bousadia" userId="7c1e4cd85bcde98b" providerId="LiveId" clId="{12EAC9C5-2689-4D0A-B9FC-F5CDEE180942}" dt="2022-01-13T17:00:35.623" v="11" actId="26606"/>
          <ac:spMkLst>
            <pc:docMk/>
            <pc:sldMk cId="418144209" sldId="292"/>
            <ac:spMk id="36" creationId="{284B70D5-875B-433D-BDBD-1522A85D6C1D}"/>
          </ac:spMkLst>
        </pc:spChg>
        <pc:spChg chg="add del">
          <ac:chgData name="Lahcene Bousadia" userId="7c1e4cd85bcde98b" providerId="LiveId" clId="{12EAC9C5-2689-4D0A-B9FC-F5CDEE180942}" dt="2022-01-13T17:00:35.623" v="11" actId="26606"/>
          <ac:spMkLst>
            <pc:docMk/>
            <pc:sldMk cId="418144209" sldId="292"/>
            <ac:spMk id="38" creationId="{13ED573A-FED2-4FF4-B084-787CCF894CBE}"/>
          </ac:spMkLst>
        </pc:spChg>
        <pc:spChg chg="add del">
          <ac:chgData name="Lahcene Bousadia" userId="7c1e4cd85bcde98b" providerId="LiveId" clId="{12EAC9C5-2689-4D0A-B9FC-F5CDEE180942}" dt="2022-01-13T17:00:35.623" v="11" actId="26606"/>
          <ac:spMkLst>
            <pc:docMk/>
            <pc:sldMk cId="418144209" sldId="292"/>
            <ac:spMk id="39" creationId="{1E299956-A9E7-4FC1-A0B1-D590CA9730E8}"/>
          </ac:spMkLst>
        </pc:spChg>
        <pc:spChg chg="add del">
          <ac:chgData name="Lahcene Bousadia" userId="7c1e4cd85bcde98b" providerId="LiveId" clId="{12EAC9C5-2689-4D0A-B9FC-F5CDEE180942}" dt="2022-01-13T17:00:35.623" v="11" actId="26606"/>
          <ac:spMkLst>
            <pc:docMk/>
            <pc:sldMk cId="418144209" sldId="292"/>
            <ac:spMk id="40" creationId="{17FC539C-B783-4B03-9F9E-D13430F3F64F}"/>
          </ac:spMkLst>
        </pc:spChg>
        <pc:spChg chg="add del">
          <ac:chgData name="Lahcene Bousadia" userId="7c1e4cd85bcde98b" providerId="LiveId" clId="{12EAC9C5-2689-4D0A-B9FC-F5CDEE180942}" dt="2022-01-13T17:00:36.119" v="13" actId="26606"/>
          <ac:spMkLst>
            <pc:docMk/>
            <pc:sldMk cId="418144209" sldId="292"/>
            <ac:spMk id="42" creationId="{44CC594A-A820-450F-B363-C19201FCFEC6}"/>
          </ac:spMkLst>
        </pc:spChg>
        <pc:spChg chg="add del">
          <ac:chgData name="Lahcene Bousadia" userId="7c1e4cd85bcde98b" providerId="LiveId" clId="{12EAC9C5-2689-4D0A-B9FC-F5CDEE180942}" dt="2022-01-13T17:00:36.119" v="13" actId="26606"/>
          <ac:spMkLst>
            <pc:docMk/>
            <pc:sldMk cId="418144209" sldId="292"/>
            <ac:spMk id="43" creationId="{59FAB3DA-E9ED-4574-ABCC-378BC0FF1BBC}"/>
          </ac:spMkLst>
        </pc:spChg>
        <pc:spChg chg="add del">
          <ac:chgData name="Lahcene Bousadia" userId="7c1e4cd85bcde98b" providerId="LiveId" clId="{12EAC9C5-2689-4D0A-B9FC-F5CDEE180942}" dt="2022-01-13T17:00:36.119" v="13" actId="26606"/>
          <ac:spMkLst>
            <pc:docMk/>
            <pc:sldMk cId="418144209" sldId="292"/>
            <ac:spMk id="44" creationId="{46411582-9F05-4277-9B31-F8B7BEBECA08}"/>
          </ac:spMkLst>
        </pc:spChg>
        <pc:spChg chg="add del">
          <ac:chgData name="Lahcene Bousadia" userId="7c1e4cd85bcde98b" providerId="LiveId" clId="{12EAC9C5-2689-4D0A-B9FC-F5CDEE180942}" dt="2022-01-13T17:00:36.119" v="13" actId="26606"/>
          <ac:spMkLst>
            <pc:docMk/>
            <pc:sldMk cId="418144209" sldId="292"/>
            <ac:spMk id="45" creationId="{53B8D6B0-55D6-48DC-86D8-FD95D5F118AB}"/>
          </ac:spMkLst>
        </pc:spChg>
        <pc:spChg chg="add del">
          <ac:chgData name="Lahcene Bousadia" userId="7c1e4cd85bcde98b" providerId="LiveId" clId="{12EAC9C5-2689-4D0A-B9FC-F5CDEE180942}" dt="2022-01-13T17:00:38.139" v="15" actId="26606"/>
          <ac:spMkLst>
            <pc:docMk/>
            <pc:sldMk cId="418144209" sldId="292"/>
            <ac:spMk id="47" creationId="{25C8D2C1-DA83-420D-9635-D52CE066B5DA}"/>
          </ac:spMkLst>
        </pc:spChg>
        <pc:spChg chg="add del">
          <ac:chgData name="Lahcene Bousadia" userId="7c1e4cd85bcde98b" providerId="LiveId" clId="{12EAC9C5-2689-4D0A-B9FC-F5CDEE180942}" dt="2022-01-13T17:00:38.139" v="15" actId="26606"/>
          <ac:spMkLst>
            <pc:docMk/>
            <pc:sldMk cId="418144209" sldId="292"/>
            <ac:spMk id="48" creationId="{434F74C9-6A0B-409E-AD1C-45B58BE91BB8}"/>
          </ac:spMkLst>
        </pc:spChg>
        <pc:spChg chg="add del">
          <ac:chgData name="Lahcene Bousadia" userId="7c1e4cd85bcde98b" providerId="LiveId" clId="{12EAC9C5-2689-4D0A-B9FC-F5CDEE180942}" dt="2022-01-13T17:00:38.139" v="15" actId="26606"/>
          <ac:spMkLst>
            <pc:docMk/>
            <pc:sldMk cId="418144209" sldId="292"/>
            <ac:spMk id="50" creationId="{BE268116-E2A7-4F98-8812-192B4975E49B}"/>
          </ac:spMkLst>
        </pc:spChg>
        <pc:spChg chg="add del">
          <ac:chgData name="Lahcene Bousadia" userId="7c1e4cd85bcde98b" providerId="LiveId" clId="{12EAC9C5-2689-4D0A-B9FC-F5CDEE180942}" dt="2022-01-13T17:00:38.139" v="15" actId="26606"/>
          <ac:spMkLst>
            <pc:docMk/>
            <pc:sldMk cId="418144209" sldId="292"/>
            <ac:spMk id="52" creationId="{FBEFFA83-BC6D-4CD2-A2BA-98AD67423BF2}"/>
          </ac:spMkLst>
        </pc:spChg>
        <pc:spChg chg="add del">
          <ac:chgData name="Lahcene Bousadia" userId="7c1e4cd85bcde98b" providerId="LiveId" clId="{12EAC9C5-2689-4D0A-B9FC-F5CDEE180942}" dt="2022-01-13T17:00:38.139" v="15" actId="26606"/>
          <ac:spMkLst>
            <pc:docMk/>
            <pc:sldMk cId="418144209" sldId="292"/>
            <ac:spMk id="53" creationId="{AB5696BF-D495-4CAC-AA8A-4EBFF2C32A55}"/>
          </ac:spMkLst>
        </pc:spChg>
        <pc:spChg chg="add">
          <ac:chgData name="Lahcene Bousadia" userId="7c1e4cd85bcde98b" providerId="LiveId" clId="{12EAC9C5-2689-4D0A-B9FC-F5CDEE180942}" dt="2022-01-13T17:00:38.167" v="16" actId="26606"/>
          <ac:spMkLst>
            <pc:docMk/>
            <pc:sldMk cId="418144209" sldId="292"/>
            <ac:spMk id="55" creationId="{4E4490D0-3672-446A-AC12-B4830333BDDD}"/>
          </ac:spMkLst>
        </pc:spChg>
        <pc:spChg chg="add">
          <ac:chgData name="Lahcene Bousadia" userId="7c1e4cd85bcde98b" providerId="LiveId" clId="{12EAC9C5-2689-4D0A-B9FC-F5CDEE180942}" dt="2022-01-13T17:00:38.167" v="16" actId="26606"/>
          <ac:spMkLst>
            <pc:docMk/>
            <pc:sldMk cId="418144209" sldId="292"/>
            <ac:spMk id="56" creationId="{39CB82C2-DF65-4EC1-8280-F201D50F570B}"/>
          </ac:spMkLst>
        </pc:spChg>
        <pc:spChg chg="add">
          <ac:chgData name="Lahcene Bousadia" userId="7c1e4cd85bcde98b" providerId="LiveId" clId="{12EAC9C5-2689-4D0A-B9FC-F5CDEE180942}" dt="2022-01-13T17:00:38.167" v="16" actId="26606"/>
          <ac:spMkLst>
            <pc:docMk/>
            <pc:sldMk cId="418144209" sldId="292"/>
            <ac:spMk id="58" creationId="{C4AAA502-5435-489E-9538-3A40E6C71461}"/>
          </ac:spMkLst>
        </pc:spChg>
        <pc:spChg chg="add">
          <ac:chgData name="Lahcene Bousadia" userId="7c1e4cd85bcde98b" providerId="LiveId" clId="{12EAC9C5-2689-4D0A-B9FC-F5CDEE180942}" dt="2022-01-13T17:00:38.167" v="16" actId="26606"/>
          <ac:spMkLst>
            <pc:docMk/>
            <pc:sldMk cId="418144209" sldId="292"/>
            <ac:spMk id="60" creationId="{DE42378B-2E28-4810-8421-7A473A40E376}"/>
          </ac:spMkLst>
        </pc:spChg>
        <pc:spChg chg="add">
          <ac:chgData name="Lahcene Bousadia" userId="7c1e4cd85bcde98b" providerId="LiveId" clId="{12EAC9C5-2689-4D0A-B9FC-F5CDEE180942}" dt="2022-01-13T17:00:38.167" v="16" actId="26606"/>
          <ac:spMkLst>
            <pc:docMk/>
            <pc:sldMk cId="418144209" sldId="292"/>
            <ac:spMk id="61" creationId="{0D91DD17-237F-4811-BC0E-128EB1BD7CFE}"/>
          </ac:spMkLst>
        </pc:spChg>
        <pc:spChg chg="mod">
          <ac:chgData name="Lahcene Bousadia" userId="7c1e4cd85bcde98b" providerId="LiveId" clId="{12EAC9C5-2689-4D0A-B9FC-F5CDEE180942}" dt="2022-01-13T20:40:54.146" v="66" actId="13900"/>
          <ac:spMkLst>
            <pc:docMk/>
            <pc:sldMk cId="418144209" sldId="292"/>
            <ac:spMk id="66" creationId="{8D284DDA-896B-4F81-A979-5B9D3D756B94}"/>
          </ac:spMkLst>
        </pc:spChg>
        <pc:spChg chg="add del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83" creationId="{284B70D5-875B-433D-BDBD-1522A85D6C1D}"/>
          </ac:spMkLst>
        </pc:spChg>
        <pc:spChg chg="add del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87" creationId="{1E299956-A9E7-4FC1-A0B1-D590CA9730E8}"/>
          </ac:spMkLst>
        </pc:spChg>
        <pc:spChg chg="add del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89" creationId="{17FC539C-B783-4B03-9F9E-D13430F3F64F}"/>
          </ac:spMkLst>
        </pc:spChg>
        <pc:spChg chg="add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91" creationId="{284B70D5-875B-433D-BDBD-1522A85D6C1D}"/>
          </ac:spMkLst>
        </pc:spChg>
        <pc:spChg chg="add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93" creationId="{1E299956-A9E7-4FC1-A0B1-D590CA9730E8}"/>
          </ac:spMkLst>
        </pc:spChg>
        <pc:spChg chg="add del">
          <ac:chgData name="Lahcene Bousadia" userId="7c1e4cd85bcde98b" providerId="LiveId" clId="{12EAC9C5-2689-4D0A-B9FC-F5CDEE180942}" dt="2022-01-13T20:20:26.659" v="20" actId="26606"/>
          <ac:spMkLst>
            <pc:docMk/>
            <pc:sldMk cId="418144209" sldId="292"/>
            <ac:spMk id="94" creationId="{284B70D5-875B-433D-BDBD-1522A85D6C1D}"/>
          </ac:spMkLst>
        </pc:spChg>
        <pc:spChg chg="add">
          <ac:chgData name="Lahcene Bousadia" userId="7c1e4cd85bcde98b" providerId="LiveId" clId="{12EAC9C5-2689-4D0A-B9FC-F5CDEE180942}" dt="2022-01-13T20:20:41.456" v="33" actId="26606"/>
          <ac:spMkLst>
            <pc:docMk/>
            <pc:sldMk cId="418144209" sldId="292"/>
            <ac:spMk id="95" creationId="{17FC539C-B783-4B03-9F9E-D13430F3F64F}"/>
          </ac:spMkLst>
        </pc:spChg>
        <pc:spChg chg="add del">
          <ac:chgData name="Lahcene Bousadia" userId="7c1e4cd85bcde98b" providerId="LiveId" clId="{12EAC9C5-2689-4D0A-B9FC-F5CDEE180942}" dt="2022-01-13T20:20:26.659" v="20" actId="26606"/>
          <ac:spMkLst>
            <pc:docMk/>
            <pc:sldMk cId="418144209" sldId="292"/>
            <ac:spMk id="98" creationId="{1E299956-A9E7-4FC1-A0B1-D590CA9730E8}"/>
          </ac:spMkLst>
        </pc:spChg>
        <pc:spChg chg="add del">
          <ac:chgData name="Lahcene Bousadia" userId="7c1e4cd85bcde98b" providerId="LiveId" clId="{12EAC9C5-2689-4D0A-B9FC-F5CDEE180942}" dt="2022-01-13T20:20:26.659" v="20" actId="26606"/>
          <ac:spMkLst>
            <pc:docMk/>
            <pc:sldMk cId="418144209" sldId="292"/>
            <ac:spMk id="100" creationId="{17FC539C-B783-4B03-9F9E-D13430F3F64F}"/>
          </ac:spMkLst>
        </pc:spChg>
        <pc:spChg chg="add del">
          <ac:chgData name="Lahcene Bousadia" userId="7c1e4cd85bcde98b" providerId="LiveId" clId="{12EAC9C5-2689-4D0A-B9FC-F5CDEE180942}" dt="2022-01-13T20:20:28.844" v="22" actId="26606"/>
          <ac:spMkLst>
            <pc:docMk/>
            <pc:sldMk cId="418144209" sldId="292"/>
            <ac:spMk id="102" creationId="{44CC594A-A820-450F-B363-C19201FCFEC6}"/>
          </ac:spMkLst>
        </pc:spChg>
        <pc:spChg chg="add del">
          <ac:chgData name="Lahcene Bousadia" userId="7c1e4cd85bcde98b" providerId="LiveId" clId="{12EAC9C5-2689-4D0A-B9FC-F5CDEE180942}" dt="2022-01-13T20:20:28.844" v="22" actId="26606"/>
          <ac:spMkLst>
            <pc:docMk/>
            <pc:sldMk cId="418144209" sldId="292"/>
            <ac:spMk id="103" creationId="{59FAB3DA-E9ED-4574-ABCC-378BC0FF1BBC}"/>
          </ac:spMkLst>
        </pc:spChg>
        <pc:spChg chg="add del">
          <ac:chgData name="Lahcene Bousadia" userId="7c1e4cd85bcde98b" providerId="LiveId" clId="{12EAC9C5-2689-4D0A-B9FC-F5CDEE180942}" dt="2022-01-13T20:20:28.844" v="22" actId="26606"/>
          <ac:spMkLst>
            <pc:docMk/>
            <pc:sldMk cId="418144209" sldId="292"/>
            <ac:spMk id="104" creationId="{53B8D6B0-55D6-48DC-86D8-FD95D5F118AB}"/>
          </ac:spMkLst>
        </pc:spChg>
        <pc:spChg chg="add del">
          <ac:chgData name="Lahcene Bousadia" userId="7c1e4cd85bcde98b" providerId="LiveId" clId="{12EAC9C5-2689-4D0A-B9FC-F5CDEE180942}" dt="2022-01-13T20:20:30.591" v="24" actId="26606"/>
          <ac:spMkLst>
            <pc:docMk/>
            <pc:sldMk cId="418144209" sldId="292"/>
            <ac:spMk id="106" creationId="{52ABB703-2B0E-4C3B-B4A2-F3973548E561}"/>
          </ac:spMkLst>
        </pc:spChg>
        <pc:spChg chg="add del">
          <ac:chgData name="Lahcene Bousadia" userId="7c1e4cd85bcde98b" providerId="LiveId" clId="{12EAC9C5-2689-4D0A-B9FC-F5CDEE180942}" dt="2022-01-13T20:20:30.591" v="24" actId="26606"/>
          <ac:spMkLst>
            <pc:docMk/>
            <pc:sldMk cId="418144209" sldId="292"/>
            <ac:spMk id="108" creationId="{E95DA498-D9A2-4DA9-B9DA-B3776E08CF7E}"/>
          </ac:spMkLst>
        </pc:spChg>
        <pc:spChg chg="add del">
          <ac:chgData name="Lahcene Bousadia" userId="7c1e4cd85bcde98b" providerId="LiveId" clId="{12EAC9C5-2689-4D0A-B9FC-F5CDEE180942}" dt="2022-01-13T20:20:30.591" v="24" actId="26606"/>
          <ac:spMkLst>
            <pc:docMk/>
            <pc:sldMk cId="418144209" sldId="292"/>
            <ac:spMk id="109" creationId="{82A73093-4B9D-420D-B17E-52293703A1D4}"/>
          </ac:spMkLst>
        </pc:spChg>
        <pc:spChg chg="add del">
          <ac:chgData name="Lahcene Bousadia" userId="7c1e4cd85bcde98b" providerId="LiveId" clId="{12EAC9C5-2689-4D0A-B9FC-F5CDEE180942}" dt="2022-01-13T20:20:32.160" v="26" actId="26606"/>
          <ac:spMkLst>
            <pc:docMk/>
            <pc:sldMk cId="418144209" sldId="292"/>
            <ac:spMk id="111" creationId="{3DE3B93A-6105-4E0D-ABE7-1711117A80FC}"/>
          </ac:spMkLst>
        </pc:spChg>
        <pc:spChg chg="add del">
          <ac:chgData name="Lahcene Bousadia" userId="7c1e4cd85bcde98b" providerId="LiveId" clId="{12EAC9C5-2689-4D0A-B9FC-F5CDEE180942}" dt="2022-01-13T20:20:32.160" v="26" actId="26606"/>
          <ac:spMkLst>
            <pc:docMk/>
            <pc:sldMk cId="418144209" sldId="292"/>
            <ac:spMk id="112" creationId="{1924D57B-FEC9-4779-B514-732685B876E8}"/>
          </ac:spMkLst>
        </pc:spChg>
        <pc:spChg chg="add del">
          <ac:chgData name="Lahcene Bousadia" userId="7c1e4cd85bcde98b" providerId="LiveId" clId="{12EAC9C5-2689-4D0A-B9FC-F5CDEE180942}" dt="2022-01-13T20:20:32.160" v="26" actId="26606"/>
          <ac:spMkLst>
            <pc:docMk/>
            <pc:sldMk cId="418144209" sldId="292"/>
            <ac:spMk id="113" creationId="{55EFD2BD-6E0E-4450-A3FF-5D1EA322A38B}"/>
          </ac:spMkLst>
        </pc:spChg>
        <pc:spChg chg="add del">
          <ac:chgData name="Lahcene Bousadia" userId="7c1e4cd85bcde98b" providerId="LiveId" clId="{12EAC9C5-2689-4D0A-B9FC-F5CDEE180942}" dt="2022-01-13T20:20:34.158" v="28" actId="26606"/>
          <ac:spMkLst>
            <pc:docMk/>
            <pc:sldMk cId="418144209" sldId="292"/>
            <ac:spMk id="115" creationId="{C33BF9DD-8A45-4EEE-B231-0A14D322E5F9}"/>
          </ac:spMkLst>
        </pc:spChg>
        <pc:spChg chg="add del">
          <ac:chgData name="Lahcene Bousadia" userId="7c1e4cd85bcde98b" providerId="LiveId" clId="{12EAC9C5-2689-4D0A-B9FC-F5CDEE180942}" dt="2022-01-13T20:20:34.158" v="28" actId="26606"/>
          <ac:spMkLst>
            <pc:docMk/>
            <pc:sldMk cId="418144209" sldId="292"/>
            <ac:spMk id="117" creationId="{D5FBCAC9-BD8B-4F3B-AD74-EF37D4211349}"/>
          </ac:spMkLst>
        </pc:spChg>
        <pc:spChg chg="add del">
          <ac:chgData name="Lahcene Bousadia" userId="7c1e4cd85bcde98b" providerId="LiveId" clId="{12EAC9C5-2689-4D0A-B9FC-F5CDEE180942}" dt="2022-01-13T20:20:34.158" v="28" actId="26606"/>
          <ac:spMkLst>
            <pc:docMk/>
            <pc:sldMk cId="418144209" sldId="292"/>
            <ac:spMk id="118" creationId="{9556C5A8-AD7E-4CE7-87BE-9EA3B5E1786F}"/>
          </ac:spMkLst>
        </pc:spChg>
        <pc:spChg chg="add del">
          <ac:chgData name="Lahcene Bousadia" userId="7c1e4cd85bcde98b" providerId="LiveId" clId="{12EAC9C5-2689-4D0A-B9FC-F5CDEE180942}" dt="2022-01-13T20:20:36.211" v="30" actId="26606"/>
          <ac:spMkLst>
            <pc:docMk/>
            <pc:sldMk cId="418144209" sldId="292"/>
            <ac:spMk id="120" creationId="{10162E77-11AD-44A7-84EC-40C59EEFBD2E}"/>
          </ac:spMkLst>
        </pc:spChg>
        <pc:spChg chg="add del">
          <ac:chgData name="Lahcene Bousadia" userId="7c1e4cd85bcde98b" providerId="LiveId" clId="{12EAC9C5-2689-4D0A-B9FC-F5CDEE180942}" dt="2022-01-13T20:20:36.211" v="30" actId="26606"/>
          <ac:spMkLst>
            <pc:docMk/>
            <pc:sldMk cId="418144209" sldId="292"/>
            <ac:spMk id="122" creationId="{6329CBCE-21AE-419D-AC1F-8ACF510A6670}"/>
          </ac:spMkLst>
        </pc:spChg>
        <pc:spChg chg="add del">
          <ac:chgData name="Lahcene Bousadia" userId="7c1e4cd85bcde98b" providerId="LiveId" clId="{12EAC9C5-2689-4D0A-B9FC-F5CDEE180942}" dt="2022-01-13T20:20:36.211" v="30" actId="26606"/>
          <ac:spMkLst>
            <pc:docMk/>
            <pc:sldMk cId="418144209" sldId="292"/>
            <ac:spMk id="123" creationId="{FF2DA012-1414-493D-888F-5D99D0BDA322}"/>
          </ac:spMkLst>
        </pc:spChg>
        <pc:picChg chg="mod ord">
          <ac:chgData name="Lahcene Bousadia" userId="7c1e4cd85bcde98b" providerId="LiveId" clId="{12EAC9C5-2689-4D0A-B9FC-F5CDEE180942}" dt="2022-01-13T20:20:41.451" v="32" actId="26606"/>
          <ac:picMkLst>
            <pc:docMk/>
            <pc:sldMk cId="418144209" sldId="292"/>
            <ac:picMk id="5" creationId="{977FFB7D-FFD7-4232-8560-A87D236FD4A0}"/>
          </ac:picMkLst>
        </pc:picChg>
        <pc:cxnChg chg="add del">
          <ac:chgData name="Lahcene Bousadia" userId="7c1e4cd85bcde98b" providerId="LiveId" clId="{12EAC9C5-2689-4D0A-B9FC-F5CDEE180942}" dt="2022-01-13T17:00:29.078" v="5" actId="26606"/>
          <ac:cxnSpMkLst>
            <pc:docMk/>
            <pc:sldMk cId="418144209" sldId="292"/>
            <ac:cxnSpMk id="14" creationId="{7E1D4427-852B-4B37-8E76-0E9F1810BA2A}"/>
          </ac:cxnSpMkLst>
        </pc:cxnChg>
        <pc:cxnChg chg="add del">
          <ac:chgData name="Lahcene Bousadia" userId="7c1e4cd85bcde98b" providerId="LiveId" clId="{12EAC9C5-2689-4D0A-B9FC-F5CDEE180942}" dt="2022-01-13T17:00:29.078" v="5" actId="26606"/>
          <ac:cxnSpMkLst>
            <pc:docMk/>
            <pc:sldMk cId="418144209" sldId="292"/>
            <ac:cxnSpMk id="18" creationId="{C9AC0290-4702-4519-B0F4-C2A46880997B}"/>
          </ac:cxnSpMkLst>
        </pc:cxnChg>
        <pc:cxnChg chg="add del">
          <ac:chgData name="Lahcene Bousadia" userId="7c1e4cd85bcde98b" providerId="LiveId" clId="{12EAC9C5-2689-4D0A-B9FC-F5CDEE180942}" dt="2022-01-13T17:00:32.931" v="7" actId="26606"/>
          <ac:cxnSpMkLst>
            <pc:docMk/>
            <pc:sldMk cId="418144209" sldId="292"/>
            <ac:cxnSpMk id="26" creationId="{F5486A9D-1265-4B57-91E6-68E666B978BC}"/>
          </ac:cxnSpMkLst>
        </pc:cxnChg>
        <pc:cxnChg chg="add del">
          <ac:chgData name="Lahcene Bousadia" userId="7c1e4cd85bcde98b" providerId="LiveId" clId="{12EAC9C5-2689-4D0A-B9FC-F5CDEE180942}" dt="2022-01-13T17:00:32.931" v="7" actId="26606"/>
          <ac:cxnSpMkLst>
            <pc:docMk/>
            <pc:sldMk cId="418144209" sldId="292"/>
            <ac:cxnSpMk id="28" creationId="{73D8893D-DEBE-4F67-901F-166F75E9C6E7}"/>
          </ac:cxnSpMkLst>
        </pc:cxnChg>
        <pc:cxnChg chg="add del">
          <ac:chgData name="Lahcene Bousadia" userId="7c1e4cd85bcde98b" providerId="LiveId" clId="{12EAC9C5-2689-4D0A-B9FC-F5CDEE180942}" dt="2022-01-13T17:00:35.623" v="11" actId="26606"/>
          <ac:cxnSpMkLst>
            <pc:docMk/>
            <pc:sldMk cId="418144209" sldId="292"/>
            <ac:cxnSpMk id="37" creationId="{C947DF4A-614C-4B4C-8B80-E5B9D8E8CFED}"/>
          </ac:cxnSpMkLst>
        </pc:cxnChg>
        <pc:cxnChg chg="add del">
          <ac:chgData name="Lahcene Bousadia" userId="7c1e4cd85bcde98b" providerId="LiveId" clId="{12EAC9C5-2689-4D0A-B9FC-F5CDEE180942}" dt="2022-01-13T17:00:38.139" v="15" actId="26606"/>
          <ac:cxnSpMkLst>
            <pc:docMk/>
            <pc:sldMk cId="418144209" sldId="292"/>
            <ac:cxnSpMk id="49" creationId="{F5486A9D-1265-4B57-91E6-68E666B978BC}"/>
          </ac:cxnSpMkLst>
        </pc:cxnChg>
        <pc:cxnChg chg="add del">
          <ac:chgData name="Lahcene Bousadia" userId="7c1e4cd85bcde98b" providerId="LiveId" clId="{12EAC9C5-2689-4D0A-B9FC-F5CDEE180942}" dt="2022-01-13T17:00:38.139" v="15" actId="26606"/>
          <ac:cxnSpMkLst>
            <pc:docMk/>
            <pc:sldMk cId="418144209" sldId="292"/>
            <ac:cxnSpMk id="51" creationId="{73D8893D-DEBE-4F67-901F-166F75E9C6E7}"/>
          </ac:cxnSpMkLst>
        </pc:cxnChg>
        <pc:cxnChg chg="add">
          <ac:chgData name="Lahcene Bousadia" userId="7c1e4cd85bcde98b" providerId="LiveId" clId="{12EAC9C5-2689-4D0A-B9FC-F5CDEE180942}" dt="2022-01-13T17:00:38.167" v="16" actId="26606"/>
          <ac:cxnSpMkLst>
            <pc:docMk/>
            <pc:sldMk cId="418144209" sldId="292"/>
            <ac:cxnSpMk id="57" creationId="{7E1D4427-852B-4B37-8E76-0E9F1810BA2A}"/>
          </ac:cxnSpMkLst>
        </pc:cxnChg>
        <pc:cxnChg chg="add">
          <ac:chgData name="Lahcene Bousadia" userId="7c1e4cd85bcde98b" providerId="LiveId" clId="{12EAC9C5-2689-4D0A-B9FC-F5CDEE180942}" dt="2022-01-13T17:00:38.167" v="16" actId="26606"/>
          <ac:cxnSpMkLst>
            <pc:docMk/>
            <pc:sldMk cId="418144209" sldId="292"/>
            <ac:cxnSpMk id="59" creationId="{C9AC0290-4702-4519-B0F4-C2A46880997B}"/>
          </ac:cxnSpMkLst>
        </pc:cxnChg>
        <pc:cxnChg chg="add del">
          <ac:chgData name="Lahcene Bousadia" userId="7c1e4cd85bcde98b" providerId="LiveId" clId="{12EAC9C5-2689-4D0A-B9FC-F5CDEE180942}" dt="2022-01-13T20:20:41.456" v="33" actId="26606"/>
          <ac:cxnSpMkLst>
            <pc:docMk/>
            <pc:sldMk cId="418144209" sldId="292"/>
            <ac:cxnSpMk id="85" creationId="{C947DF4A-614C-4B4C-8B80-E5B9D8E8CFED}"/>
          </ac:cxnSpMkLst>
        </pc:cxnChg>
        <pc:cxnChg chg="add">
          <ac:chgData name="Lahcene Bousadia" userId="7c1e4cd85bcde98b" providerId="LiveId" clId="{12EAC9C5-2689-4D0A-B9FC-F5CDEE180942}" dt="2022-01-13T20:20:41.456" v="33" actId="26606"/>
          <ac:cxnSpMkLst>
            <pc:docMk/>
            <pc:sldMk cId="418144209" sldId="292"/>
            <ac:cxnSpMk id="92" creationId="{C947DF4A-614C-4B4C-8B80-E5B9D8E8CFED}"/>
          </ac:cxnSpMkLst>
        </pc:cxnChg>
        <pc:cxnChg chg="add del">
          <ac:chgData name="Lahcene Bousadia" userId="7c1e4cd85bcde98b" providerId="LiveId" clId="{12EAC9C5-2689-4D0A-B9FC-F5CDEE180942}" dt="2022-01-13T20:20:26.659" v="20" actId="26606"/>
          <ac:cxnSpMkLst>
            <pc:docMk/>
            <pc:sldMk cId="418144209" sldId="292"/>
            <ac:cxnSpMk id="96" creationId="{C947DF4A-614C-4B4C-8B80-E5B9D8E8CFED}"/>
          </ac:cxnSpMkLst>
        </pc:cxnChg>
        <pc:cxnChg chg="add del">
          <ac:chgData name="Lahcene Bousadia" userId="7c1e4cd85bcde98b" providerId="LiveId" clId="{12EAC9C5-2689-4D0A-B9FC-F5CDEE180942}" dt="2022-01-13T20:20:30.591" v="24" actId="26606"/>
          <ac:cxnSpMkLst>
            <pc:docMk/>
            <pc:sldMk cId="418144209" sldId="292"/>
            <ac:cxnSpMk id="107" creationId="{9C21570E-E159-49A6-9891-FA397B7A92D3}"/>
          </ac:cxnSpMkLst>
        </pc:cxnChg>
        <pc:cxnChg chg="add del">
          <ac:chgData name="Lahcene Bousadia" userId="7c1e4cd85bcde98b" providerId="LiveId" clId="{12EAC9C5-2689-4D0A-B9FC-F5CDEE180942}" dt="2022-01-13T20:20:34.158" v="28" actId="26606"/>
          <ac:cxnSpMkLst>
            <pc:docMk/>
            <pc:sldMk cId="418144209" sldId="292"/>
            <ac:cxnSpMk id="116" creationId="{9020DCC9-F851-4562-BB20-1AB3C51BFD08}"/>
          </ac:cxnSpMkLst>
        </pc:cxnChg>
        <pc:cxnChg chg="add del">
          <ac:chgData name="Lahcene Bousadia" userId="7c1e4cd85bcde98b" providerId="LiveId" clId="{12EAC9C5-2689-4D0A-B9FC-F5CDEE180942}" dt="2022-01-13T20:20:36.211" v="30" actId="26606"/>
          <ac:cxnSpMkLst>
            <pc:docMk/>
            <pc:sldMk cId="418144209" sldId="292"/>
            <ac:cxnSpMk id="121" creationId="{5AB158E9-1B40-4CD6-95F0-95CA11DF7B7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C1099-4D3C-46C4-B5C8-BCB7226FF28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BD143-B5AE-4944-A4E6-B80B1C175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 </a:t>
          </a:r>
          <a:r>
            <a:rPr lang="en-US" err="1"/>
            <a:t>principe</a:t>
          </a:r>
          <a:r>
            <a:rPr lang="en-US"/>
            <a:t> de la </a:t>
          </a:r>
          <a:r>
            <a:rPr lang="en-US" err="1"/>
            <a:t>généalogie</a:t>
          </a:r>
          <a:endParaRPr lang="en-US"/>
        </a:p>
      </dgm:t>
    </dgm:pt>
    <dgm:pt modelId="{885C77FD-4DC6-4E99-A534-9FF409AA9CEF}" type="parTrans" cxnId="{456F8042-695B-4995-BE02-2453A0705EC1}">
      <dgm:prSet/>
      <dgm:spPr/>
      <dgm:t>
        <a:bodyPr/>
        <a:lstStyle/>
        <a:p>
          <a:endParaRPr lang="en-US"/>
        </a:p>
      </dgm:t>
    </dgm:pt>
    <dgm:pt modelId="{6E77A3E1-30E5-4CC8-BD3A-AED0129E8468}" type="sibTrans" cxnId="{456F8042-695B-4995-BE02-2453A0705E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6FF90A-A35C-4CDC-BA48-DDF44E8DD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Présentation</a:t>
          </a:r>
          <a:r>
            <a:rPr lang="en-US"/>
            <a:t> du </a:t>
          </a:r>
          <a:r>
            <a:rPr lang="en-US" err="1"/>
            <a:t>projet</a:t>
          </a:r>
          <a:r>
            <a:rPr lang="en-US"/>
            <a:t> </a:t>
          </a:r>
        </a:p>
      </dgm:t>
    </dgm:pt>
    <dgm:pt modelId="{38C63555-D0BF-406B-9D77-2F586C8E921E}" type="parTrans" cxnId="{1D29F86C-6459-4D71-996A-79C18C8F6B2B}">
      <dgm:prSet/>
      <dgm:spPr/>
      <dgm:t>
        <a:bodyPr/>
        <a:lstStyle/>
        <a:p>
          <a:endParaRPr lang="en-US"/>
        </a:p>
      </dgm:t>
    </dgm:pt>
    <dgm:pt modelId="{E2C130AE-6487-4FC4-A384-130708018944}" type="sibTrans" cxnId="{1D29F86C-6459-4D71-996A-79C18C8F6B2B}">
      <dgm:prSet/>
      <dgm:spPr/>
      <dgm:t>
        <a:bodyPr/>
        <a:lstStyle/>
        <a:p>
          <a:endParaRPr lang="en-US"/>
        </a:p>
      </dgm:t>
    </dgm:pt>
    <dgm:pt modelId="{245C4E01-8F35-40F2-9106-ABFFC96745B2}" type="pres">
      <dgm:prSet presAssocID="{E17C1099-4D3C-46C4-B5C8-BCB7226FF280}" presName="root" presStyleCnt="0">
        <dgm:presLayoutVars>
          <dgm:dir/>
          <dgm:resizeHandles val="exact"/>
        </dgm:presLayoutVars>
      </dgm:prSet>
      <dgm:spPr/>
    </dgm:pt>
    <dgm:pt modelId="{E861363A-09B8-44FC-A932-18089A021016}" type="pres">
      <dgm:prSet presAssocID="{E17C1099-4D3C-46C4-B5C8-BCB7226FF280}" presName="container" presStyleCnt="0">
        <dgm:presLayoutVars>
          <dgm:dir/>
          <dgm:resizeHandles val="exact"/>
        </dgm:presLayoutVars>
      </dgm:prSet>
      <dgm:spPr/>
    </dgm:pt>
    <dgm:pt modelId="{5A15D267-C74D-484C-A404-7292397968B7}" type="pres">
      <dgm:prSet presAssocID="{E09BD143-B5AE-4944-A4E6-B80B1C175D74}" presName="compNode" presStyleCnt="0"/>
      <dgm:spPr/>
    </dgm:pt>
    <dgm:pt modelId="{CE877D0B-B843-4DC5-A613-3F68FD055C6D}" type="pres">
      <dgm:prSet presAssocID="{E09BD143-B5AE-4944-A4E6-B80B1C175D74}" presName="iconBgRect" presStyleLbl="bgShp" presStyleIdx="0" presStyleCnt="2"/>
      <dgm:spPr/>
    </dgm:pt>
    <dgm:pt modelId="{A53C8791-09D7-4BBB-9018-D50248321EF2}" type="pres">
      <dgm:prSet presAssocID="{E09BD143-B5AE-4944-A4E6-B80B1C175D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3958EEDE-69BF-4B74-B99D-ED11C9516DE3}" type="pres">
      <dgm:prSet presAssocID="{E09BD143-B5AE-4944-A4E6-B80B1C175D74}" presName="spaceRect" presStyleCnt="0"/>
      <dgm:spPr/>
    </dgm:pt>
    <dgm:pt modelId="{7618247D-DFB6-4FE6-B47D-C52632D941E8}" type="pres">
      <dgm:prSet presAssocID="{E09BD143-B5AE-4944-A4E6-B80B1C175D74}" presName="textRect" presStyleLbl="revTx" presStyleIdx="0" presStyleCnt="2">
        <dgm:presLayoutVars>
          <dgm:chMax val="1"/>
          <dgm:chPref val="1"/>
        </dgm:presLayoutVars>
      </dgm:prSet>
      <dgm:spPr/>
    </dgm:pt>
    <dgm:pt modelId="{014216F5-2BF4-4E2A-A68A-B4062F55252F}" type="pres">
      <dgm:prSet presAssocID="{6E77A3E1-30E5-4CC8-BD3A-AED0129E8468}" presName="sibTrans" presStyleLbl="sibTrans2D1" presStyleIdx="0" presStyleCnt="0"/>
      <dgm:spPr/>
    </dgm:pt>
    <dgm:pt modelId="{E63A6CF6-0BF3-4A42-A321-7C5E2F8CD00D}" type="pres">
      <dgm:prSet presAssocID="{8A6FF90A-A35C-4CDC-BA48-DDF44E8DDA2A}" presName="compNode" presStyleCnt="0"/>
      <dgm:spPr/>
    </dgm:pt>
    <dgm:pt modelId="{248507B2-AE4B-41DB-ACA4-D2365C659783}" type="pres">
      <dgm:prSet presAssocID="{8A6FF90A-A35C-4CDC-BA48-DDF44E8DDA2A}" presName="iconBgRect" presStyleLbl="bgShp" presStyleIdx="1" presStyleCnt="2"/>
      <dgm:spPr/>
    </dgm:pt>
    <dgm:pt modelId="{64A212FC-D340-4BD1-9709-074B04B21DCD}" type="pres">
      <dgm:prSet presAssocID="{8A6FF90A-A35C-4CDC-BA48-DDF44E8DDA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556F454-0504-4C5A-8DD3-D087AA94F06F}" type="pres">
      <dgm:prSet presAssocID="{8A6FF90A-A35C-4CDC-BA48-DDF44E8DDA2A}" presName="spaceRect" presStyleCnt="0"/>
      <dgm:spPr/>
    </dgm:pt>
    <dgm:pt modelId="{EB7D9F49-657F-48B2-9FF6-41FE2296F539}" type="pres">
      <dgm:prSet presAssocID="{8A6FF90A-A35C-4CDC-BA48-DDF44E8DDA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A2390F-610F-4CC7-BE0F-CAB8099A85E3}" type="presOf" srcId="{E17C1099-4D3C-46C4-B5C8-BCB7226FF280}" destId="{245C4E01-8F35-40F2-9106-ABFFC96745B2}" srcOrd="0" destOrd="0" presId="urn:microsoft.com/office/officeart/2018/2/layout/IconCircleList"/>
    <dgm:cxn modelId="{F0D00517-709D-47B3-AB53-FDC53A1E592C}" type="presOf" srcId="{8A6FF90A-A35C-4CDC-BA48-DDF44E8DDA2A}" destId="{EB7D9F49-657F-48B2-9FF6-41FE2296F539}" srcOrd="0" destOrd="0" presId="urn:microsoft.com/office/officeart/2018/2/layout/IconCircleList"/>
    <dgm:cxn modelId="{456F8042-695B-4995-BE02-2453A0705EC1}" srcId="{E17C1099-4D3C-46C4-B5C8-BCB7226FF280}" destId="{E09BD143-B5AE-4944-A4E6-B80B1C175D74}" srcOrd="0" destOrd="0" parTransId="{885C77FD-4DC6-4E99-A534-9FF409AA9CEF}" sibTransId="{6E77A3E1-30E5-4CC8-BD3A-AED0129E8468}"/>
    <dgm:cxn modelId="{1D29F86C-6459-4D71-996A-79C18C8F6B2B}" srcId="{E17C1099-4D3C-46C4-B5C8-BCB7226FF280}" destId="{8A6FF90A-A35C-4CDC-BA48-DDF44E8DDA2A}" srcOrd="1" destOrd="0" parTransId="{38C63555-D0BF-406B-9D77-2F586C8E921E}" sibTransId="{E2C130AE-6487-4FC4-A384-130708018944}"/>
    <dgm:cxn modelId="{3D265DA9-E27D-4C2F-94FD-F3D0FCF1BD0D}" type="presOf" srcId="{6E77A3E1-30E5-4CC8-BD3A-AED0129E8468}" destId="{014216F5-2BF4-4E2A-A68A-B4062F55252F}" srcOrd="0" destOrd="0" presId="urn:microsoft.com/office/officeart/2018/2/layout/IconCircleList"/>
    <dgm:cxn modelId="{BB1822F7-3E06-4CCB-BF56-8277AD7801A4}" type="presOf" srcId="{E09BD143-B5AE-4944-A4E6-B80B1C175D74}" destId="{7618247D-DFB6-4FE6-B47D-C52632D941E8}" srcOrd="0" destOrd="0" presId="urn:microsoft.com/office/officeart/2018/2/layout/IconCircleList"/>
    <dgm:cxn modelId="{217D44FD-1F14-47B0-8717-277DBC85C7EA}" type="presParOf" srcId="{245C4E01-8F35-40F2-9106-ABFFC96745B2}" destId="{E861363A-09B8-44FC-A932-18089A021016}" srcOrd="0" destOrd="0" presId="urn:microsoft.com/office/officeart/2018/2/layout/IconCircleList"/>
    <dgm:cxn modelId="{BD37D093-0287-4528-B029-1EF0699E1B5F}" type="presParOf" srcId="{E861363A-09B8-44FC-A932-18089A021016}" destId="{5A15D267-C74D-484C-A404-7292397968B7}" srcOrd="0" destOrd="0" presId="urn:microsoft.com/office/officeart/2018/2/layout/IconCircleList"/>
    <dgm:cxn modelId="{919149E5-2533-4EE7-9D1E-F1097781F4A0}" type="presParOf" srcId="{5A15D267-C74D-484C-A404-7292397968B7}" destId="{CE877D0B-B843-4DC5-A613-3F68FD055C6D}" srcOrd="0" destOrd="0" presId="urn:microsoft.com/office/officeart/2018/2/layout/IconCircleList"/>
    <dgm:cxn modelId="{8E229799-3785-46A3-BF0F-780235A06204}" type="presParOf" srcId="{5A15D267-C74D-484C-A404-7292397968B7}" destId="{A53C8791-09D7-4BBB-9018-D50248321EF2}" srcOrd="1" destOrd="0" presId="urn:microsoft.com/office/officeart/2018/2/layout/IconCircleList"/>
    <dgm:cxn modelId="{F1C78A73-68B5-4DD4-B2ED-51E979B8752E}" type="presParOf" srcId="{5A15D267-C74D-484C-A404-7292397968B7}" destId="{3958EEDE-69BF-4B74-B99D-ED11C9516DE3}" srcOrd="2" destOrd="0" presId="urn:microsoft.com/office/officeart/2018/2/layout/IconCircleList"/>
    <dgm:cxn modelId="{FC918A4A-9E9E-4C59-B0B0-90A91B7DB3B2}" type="presParOf" srcId="{5A15D267-C74D-484C-A404-7292397968B7}" destId="{7618247D-DFB6-4FE6-B47D-C52632D941E8}" srcOrd="3" destOrd="0" presId="urn:microsoft.com/office/officeart/2018/2/layout/IconCircleList"/>
    <dgm:cxn modelId="{BE286EA0-0C0D-4378-A760-7C823BCA6FE6}" type="presParOf" srcId="{E861363A-09B8-44FC-A932-18089A021016}" destId="{014216F5-2BF4-4E2A-A68A-B4062F55252F}" srcOrd="1" destOrd="0" presId="urn:microsoft.com/office/officeart/2018/2/layout/IconCircleList"/>
    <dgm:cxn modelId="{98550D44-07D4-413E-AE94-40BF9F7DDACC}" type="presParOf" srcId="{E861363A-09B8-44FC-A932-18089A021016}" destId="{E63A6CF6-0BF3-4A42-A321-7C5E2F8CD00D}" srcOrd="2" destOrd="0" presId="urn:microsoft.com/office/officeart/2018/2/layout/IconCircleList"/>
    <dgm:cxn modelId="{47DF8A54-01BE-4F98-85BD-675EAB91DD8B}" type="presParOf" srcId="{E63A6CF6-0BF3-4A42-A321-7C5E2F8CD00D}" destId="{248507B2-AE4B-41DB-ACA4-D2365C659783}" srcOrd="0" destOrd="0" presId="urn:microsoft.com/office/officeart/2018/2/layout/IconCircleList"/>
    <dgm:cxn modelId="{2106FAD1-E978-49FF-A54A-012736CC2D06}" type="presParOf" srcId="{E63A6CF6-0BF3-4A42-A321-7C5E2F8CD00D}" destId="{64A212FC-D340-4BD1-9709-074B04B21DCD}" srcOrd="1" destOrd="0" presId="urn:microsoft.com/office/officeart/2018/2/layout/IconCircleList"/>
    <dgm:cxn modelId="{C280D65B-DE1A-43A1-92E9-98A4C9CD93F8}" type="presParOf" srcId="{E63A6CF6-0BF3-4A42-A321-7C5E2F8CD00D}" destId="{B556F454-0504-4C5A-8DD3-D087AA94F06F}" srcOrd="2" destOrd="0" presId="urn:microsoft.com/office/officeart/2018/2/layout/IconCircleList"/>
    <dgm:cxn modelId="{B76B5BF8-357E-4560-9E32-5928589C6468}" type="presParOf" srcId="{E63A6CF6-0BF3-4A42-A321-7C5E2F8CD00D}" destId="{EB7D9F49-657F-48B2-9FF6-41FE2296F5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022B9-22DA-498B-922E-00BBD5AA1C4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65D52B-4D77-4F43-BE38-98F7E1F41527}">
      <dgm:prSet/>
      <dgm:spPr/>
      <dgm:t>
        <a:bodyPr/>
        <a:lstStyle/>
        <a:p>
          <a:r>
            <a:rPr lang="fr-FR">
              <a:latin typeface="+mj-lt"/>
            </a:rPr>
            <a:t>Mettre à niveau « </a:t>
          </a:r>
          <a:r>
            <a:rPr lang="fr-FR" err="1">
              <a:latin typeface="+mj-lt"/>
            </a:rPr>
            <a:t>ExpoActes</a:t>
          </a:r>
          <a:r>
            <a:rPr lang="fr-FR">
              <a:latin typeface="+mj-lt"/>
            </a:rPr>
            <a:t> » en PHP orienté objet et mettre à jour l’interface graphique.</a:t>
          </a:r>
          <a:endParaRPr lang="en-US">
            <a:latin typeface="+mj-lt"/>
          </a:endParaRPr>
        </a:p>
      </dgm:t>
    </dgm:pt>
    <dgm:pt modelId="{209BEF0F-41A5-4DC6-A543-3E9087F0C001}" type="parTrans" cxnId="{FF8B575A-6CCE-4ECF-90E5-F6EA00E365D5}">
      <dgm:prSet/>
      <dgm:spPr/>
      <dgm:t>
        <a:bodyPr/>
        <a:lstStyle/>
        <a:p>
          <a:endParaRPr lang="en-US"/>
        </a:p>
      </dgm:t>
    </dgm:pt>
    <dgm:pt modelId="{5B382313-8ADE-49CF-8CD6-A9A3E686516B}" type="sibTrans" cxnId="{FF8B575A-6CCE-4ECF-90E5-F6EA00E365D5}">
      <dgm:prSet/>
      <dgm:spPr/>
      <dgm:t>
        <a:bodyPr/>
        <a:lstStyle/>
        <a:p>
          <a:endParaRPr lang="en-US"/>
        </a:p>
      </dgm:t>
    </dgm:pt>
    <dgm:pt modelId="{4D903D8B-1633-43A2-8344-D91885F8A136}">
      <dgm:prSet/>
      <dgm:spPr/>
      <dgm:t>
        <a:bodyPr/>
        <a:lstStyle/>
        <a:p>
          <a:r>
            <a:rPr lang="fr-FR">
              <a:latin typeface="+mj-lt"/>
            </a:rPr>
            <a:t>Obtenir des visualisations et des navigations dans l’arbre généalogique.</a:t>
          </a:r>
          <a:endParaRPr lang="en-US">
            <a:latin typeface="+mj-lt"/>
          </a:endParaRPr>
        </a:p>
      </dgm:t>
    </dgm:pt>
    <dgm:pt modelId="{3E260902-CC81-44C5-B8DC-0EDC431101DB}" type="parTrans" cxnId="{4F1712D2-7F34-4442-A87B-D6E46782BA98}">
      <dgm:prSet/>
      <dgm:spPr/>
      <dgm:t>
        <a:bodyPr/>
        <a:lstStyle/>
        <a:p>
          <a:endParaRPr lang="en-US"/>
        </a:p>
      </dgm:t>
    </dgm:pt>
    <dgm:pt modelId="{65F7BE9A-AE02-4646-A392-6BD411A28BA7}" type="sibTrans" cxnId="{4F1712D2-7F34-4442-A87B-D6E46782BA98}">
      <dgm:prSet/>
      <dgm:spPr/>
      <dgm:t>
        <a:bodyPr/>
        <a:lstStyle/>
        <a:p>
          <a:endParaRPr lang="en-US"/>
        </a:p>
      </dgm:t>
    </dgm:pt>
    <dgm:pt modelId="{8A846EF8-B175-4DF9-B4AB-465688080C02}">
      <dgm:prSet/>
      <dgm:spPr/>
      <dgm:t>
        <a:bodyPr/>
        <a:lstStyle/>
        <a:p>
          <a:r>
            <a:rPr lang="fr-FR">
              <a:latin typeface="+mj-lt"/>
            </a:rPr>
            <a:t>Importation et exportation des fichiers CSV et Excel.</a:t>
          </a:r>
          <a:endParaRPr lang="en-US">
            <a:latin typeface="+mj-lt"/>
          </a:endParaRPr>
        </a:p>
      </dgm:t>
    </dgm:pt>
    <dgm:pt modelId="{D2BE328A-C5DD-48F4-89BA-64C58CE506A6}" type="parTrans" cxnId="{444B2A2D-C906-480D-A9DF-46BFAA2A03CB}">
      <dgm:prSet/>
      <dgm:spPr/>
      <dgm:t>
        <a:bodyPr/>
        <a:lstStyle/>
        <a:p>
          <a:endParaRPr lang="en-US"/>
        </a:p>
      </dgm:t>
    </dgm:pt>
    <dgm:pt modelId="{F414D3A1-4F31-421D-AA03-B25A30CDFB26}" type="sibTrans" cxnId="{444B2A2D-C906-480D-A9DF-46BFAA2A03CB}">
      <dgm:prSet/>
      <dgm:spPr/>
      <dgm:t>
        <a:bodyPr/>
        <a:lstStyle/>
        <a:p>
          <a:endParaRPr lang="en-US"/>
        </a:p>
      </dgm:t>
    </dgm:pt>
    <dgm:pt modelId="{26F0B6BF-C2A3-41BE-A92D-6AC24D3FF240}">
      <dgm:prSet/>
      <dgm:spPr/>
      <dgm:t>
        <a:bodyPr/>
        <a:lstStyle/>
        <a:p>
          <a:r>
            <a:rPr lang="fr-FR">
              <a:latin typeface="+mj-lt"/>
            </a:rPr>
            <a:t>Le </a:t>
          </a:r>
          <a:r>
            <a:rPr lang="fr-FR" err="1">
              <a:latin typeface="+mj-lt"/>
            </a:rPr>
            <a:t>back-end</a:t>
          </a:r>
          <a:r>
            <a:rPr lang="fr-FR">
              <a:latin typeface="+mj-lt"/>
            </a:rPr>
            <a:t> de l’application doit être écrit en PHP7+ en utilisant le POO.</a:t>
          </a:r>
          <a:endParaRPr lang="en-US">
            <a:latin typeface="+mj-lt"/>
          </a:endParaRPr>
        </a:p>
      </dgm:t>
    </dgm:pt>
    <dgm:pt modelId="{32FE008A-8CBE-45C7-8157-176FAC047DA1}" type="parTrans" cxnId="{36145810-A964-456E-A51B-2D2488E43B43}">
      <dgm:prSet/>
      <dgm:spPr/>
      <dgm:t>
        <a:bodyPr/>
        <a:lstStyle/>
        <a:p>
          <a:endParaRPr lang="en-US"/>
        </a:p>
      </dgm:t>
    </dgm:pt>
    <dgm:pt modelId="{0493F0F0-DB89-4A6D-8BA2-9B3052EAB93B}" type="sibTrans" cxnId="{36145810-A964-456E-A51B-2D2488E43B43}">
      <dgm:prSet/>
      <dgm:spPr/>
      <dgm:t>
        <a:bodyPr/>
        <a:lstStyle/>
        <a:p>
          <a:endParaRPr lang="en-US"/>
        </a:p>
      </dgm:t>
    </dgm:pt>
    <dgm:pt modelId="{3AD5F1E7-42F1-4B96-88E1-56C045416BEC}">
      <dgm:prSet/>
      <dgm:spPr/>
      <dgm:t>
        <a:bodyPr/>
        <a:lstStyle/>
        <a:p>
          <a:r>
            <a:rPr lang="fr-FR">
              <a:latin typeface="+mj-lt"/>
            </a:rPr>
            <a:t>Avoir un aspect social en étant informé de certaines recherches.</a:t>
          </a:r>
          <a:endParaRPr lang="en-US">
            <a:latin typeface="+mj-lt"/>
          </a:endParaRPr>
        </a:p>
      </dgm:t>
    </dgm:pt>
    <dgm:pt modelId="{5AAC9D80-4F92-4790-842E-7A24A01FECF8}" type="parTrans" cxnId="{9E069C71-149D-4428-B088-8C9AEF64B2FA}">
      <dgm:prSet/>
      <dgm:spPr/>
      <dgm:t>
        <a:bodyPr/>
        <a:lstStyle/>
        <a:p>
          <a:endParaRPr lang="en-US"/>
        </a:p>
      </dgm:t>
    </dgm:pt>
    <dgm:pt modelId="{9DE7DF98-EC78-4866-A3EE-E8493F30632F}" type="sibTrans" cxnId="{9E069C71-149D-4428-B088-8C9AEF64B2FA}">
      <dgm:prSet/>
      <dgm:spPr/>
      <dgm:t>
        <a:bodyPr/>
        <a:lstStyle/>
        <a:p>
          <a:endParaRPr lang="en-US"/>
        </a:p>
      </dgm:t>
    </dgm:pt>
    <dgm:pt modelId="{0C0689CE-90EA-4595-B3D1-CA2ED5D98D3B}" type="pres">
      <dgm:prSet presAssocID="{2E4022B9-22DA-498B-922E-00BBD5AA1C46}" presName="diagram" presStyleCnt="0">
        <dgm:presLayoutVars>
          <dgm:dir/>
          <dgm:resizeHandles val="exact"/>
        </dgm:presLayoutVars>
      </dgm:prSet>
      <dgm:spPr/>
    </dgm:pt>
    <dgm:pt modelId="{93113D7D-9C09-4D15-AAE0-0617A0D570EB}" type="pres">
      <dgm:prSet presAssocID="{0F65D52B-4D77-4F43-BE38-98F7E1F41527}" presName="node" presStyleLbl="node1" presStyleIdx="0" presStyleCnt="5">
        <dgm:presLayoutVars>
          <dgm:bulletEnabled val="1"/>
        </dgm:presLayoutVars>
      </dgm:prSet>
      <dgm:spPr/>
    </dgm:pt>
    <dgm:pt modelId="{7DEBCE3F-93D5-4513-B692-B8EE67750E4D}" type="pres">
      <dgm:prSet presAssocID="{5B382313-8ADE-49CF-8CD6-A9A3E686516B}" presName="sibTrans" presStyleCnt="0"/>
      <dgm:spPr/>
    </dgm:pt>
    <dgm:pt modelId="{CD72EDC9-CCC7-4322-B570-E1A7C9C34877}" type="pres">
      <dgm:prSet presAssocID="{4D903D8B-1633-43A2-8344-D91885F8A136}" presName="node" presStyleLbl="node1" presStyleIdx="1" presStyleCnt="5">
        <dgm:presLayoutVars>
          <dgm:bulletEnabled val="1"/>
        </dgm:presLayoutVars>
      </dgm:prSet>
      <dgm:spPr/>
    </dgm:pt>
    <dgm:pt modelId="{044B2983-1B7E-4F6A-B615-CB966BD88448}" type="pres">
      <dgm:prSet presAssocID="{65F7BE9A-AE02-4646-A392-6BD411A28BA7}" presName="sibTrans" presStyleCnt="0"/>
      <dgm:spPr/>
    </dgm:pt>
    <dgm:pt modelId="{F60B9602-8776-462B-9508-DB2A0A9BC6F7}" type="pres">
      <dgm:prSet presAssocID="{8A846EF8-B175-4DF9-B4AB-465688080C02}" presName="node" presStyleLbl="node1" presStyleIdx="2" presStyleCnt="5">
        <dgm:presLayoutVars>
          <dgm:bulletEnabled val="1"/>
        </dgm:presLayoutVars>
      </dgm:prSet>
      <dgm:spPr/>
    </dgm:pt>
    <dgm:pt modelId="{251BD472-B7B2-44B1-97BF-BF1D71A40E34}" type="pres">
      <dgm:prSet presAssocID="{F414D3A1-4F31-421D-AA03-B25A30CDFB26}" presName="sibTrans" presStyleCnt="0"/>
      <dgm:spPr/>
    </dgm:pt>
    <dgm:pt modelId="{CC8BD172-3F9B-47BD-A49E-E3EC08A5CE2E}" type="pres">
      <dgm:prSet presAssocID="{26F0B6BF-C2A3-41BE-A92D-6AC24D3FF240}" presName="node" presStyleLbl="node1" presStyleIdx="3" presStyleCnt="5">
        <dgm:presLayoutVars>
          <dgm:bulletEnabled val="1"/>
        </dgm:presLayoutVars>
      </dgm:prSet>
      <dgm:spPr/>
    </dgm:pt>
    <dgm:pt modelId="{9057762B-0A6D-4C31-BE91-EF1D8938373B}" type="pres">
      <dgm:prSet presAssocID="{0493F0F0-DB89-4A6D-8BA2-9B3052EAB93B}" presName="sibTrans" presStyleCnt="0"/>
      <dgm:spPr/>
    </dgm:pt>
    <dgm:pt modelId="{0463F5A5-2A17-414C-B654-E31F7C6AEE12}" type="pres">
      <dgm:prSet presAssocID="{3AD5F1E7-42F1-4B96-88E1-56C045416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36145810-A964-456E-A51B-2D2488E43B43}" srcId="{2E4022B9-22DA-498B-922E-00BBD5AA1C46}" destId="{26F0B6BF-C2A3-41BE-A92D-6AC24D3FF240}" srcOrd="3" destOrd="0" parTransId="{32FE008A-8CBE-45C7-8157-176FAC047DA1}" sibTransId="{0493F0F0-DB89-4A6D-8BA2-9B3052EAB93B}"/>
    <dgm:cxn modelId="{20757815-F02B-4975-B9CE-B2AF71BDDAB4}" type="presOf" srcId="{3AD5F1E7-42F1-4B96-88E1-56C045416BEC}" destId="{0463F5A5-2A17-414C-B654-E31F7C6AEE12}" srcOrd="0" destOrd="0" presId="urn:microsoft.com/office/officeart/2005/8/layout/default"/>
    <dgm:cxn modelId="{6AF45B24-8490-4C6F-A9F7-78F0AED0ADA3}" type="presOf" srcId="{2E4022B9-22DA-498B-922E-00BBD5AA1C46}" destId="{0C0689CE-90EA-4595-B3D1-CA2ED5D98D3B}" srcOrd="0" destOrd="0" presId="urn:microsoft.com/office/officeart/2005/8/layout/default"/>
    <dgm:cxn modelId="{444B2A2D-C906-480D-A9DF-46BFAA2A03CB}" srcId="{2E4022B9-22DA-498B-922E-00BBD5AA1C46}" destId="{8A846EF8-B175-4DF9-B4AB-465688080C02}" srcOrd="2" destOrd="0" parTransId="{D2BE328A-C5DD-48F4-89BA-64C58CE506A6}" sibTransId="{F414D3A1-4F31-421D-AA03-B25A30CDFB26}"/>
    <dgm:cxn modelId="{4D9D434A-690D-40EF-AE3B-222738654CDA}" type="presOf" srcId="{26F0B6BF-C2A3-41BE-A92D-6AC24D3FF240}" destId="{CC8BD172-3F9B-47BD-A49E-E3EC08A5CE2E}" srcOrd="0" destOrd="0" presId="urn:microsoft.com/office/officeart/2005/8/layout/default"/>
    <dgm:cxn modelId="{9E069C71-149D-4428-B088-8C9AEF64B2FA}" srcId="{2E4022B9-22DA-498B-922E-00BBD5AA1C46}" destId="{3AD5F1E7-42F1-4B96-88E1-56C045416BEC}" srcOrd="4" destOrd="0" parTransId="{5AAC9D80-4F92-4790-842E-7A24A01FECF8}" sibTransId="{9DE7DF98-EC78-4866-A3EE-E8493F30632F}"/>
    <dgm:cxn modelId="{FF8B575A-6CCE-4ECF-90E5-F6EA00E365D5}" srcId="{2E4022B9-22DA-498B-922E-00BBD5AA1C46}" destId="{0F65D52B-4D77-4F43-BE38-98F7E1F41527}" srcOrd="0" destOrd="0" parTransId="{209BEF0F-41A5-4DC6-A543-3E9087F0C001}" sibTransId="{5B382313-8ADE-49CF-8CD6-A9A3E686516B}"/>
    <dgm:cxn modelId="{49BBD9A6-956E-46BE-BE78-88143911A9B9}" type="presOf" srcId="{4D903D8B-1633-43A2-8344-D91885F8A136}" destId="{CD72EDC9-CCC7-4322-B570-E1A7C9C34877}" srcOrd="0" destOrd="0" presId="urn:microsoft.com/office/officeart/2005/8/layout/default"/>
    <dgm:cxn modelId="{E7671CB4-94CD-4D68-927D-5A8B87D2CCFE}" type="presOf" srcId="{0F65D52B-4D77-4F43-BE38-98F7E1F41527}" destId="{93113D7D-9C09-4D15-AAE0-0617A0D570EB}" srcOrd="0" destOrd="0" presId="urn:microsoft.com/office/officeart/2005/8/layout/default"/>
    <dgm:cxn modelId="{F2D791B8-4FD9-437C-AB62-A63A79D710F5}" type="presOf" srcId="{8A846EF8-B175-4DF9-B4AB-465688080C02}" destId="{F60B9602-8776-462B-9508-DB2A0A9BC6F7}" srcOrd="0" destOrd="0" presId="urn:microsoft.com/office/officeart/2005/8/layout/default"/>
    <dgm:cxn modelId="{4F1712D2-7F34-4442-A87B-D6E46782BA98}" srcId="{2E4022B9-22DA-498B-922E-00BBD5AA1C46}" destId="{4D903D8B-1633-43A2-8344-D91885F8A136}" srcOrd="1" destOrd="0" parTransId="{3E260902-CC81-44C5-B8DC-0EDC431101DB}" sibTransId="{65F7BE9A-AE02-4646-A392-6BD411A28BA7}"/>
    <dgm:cxn modelId="{E2691C96-4F07-4827-B84B-46795E606FCC}" type="presParOf" srcId="{0C0689CE-90EA-4595-B3D1-CA2ED5D98D3B}" destId="{93113D7D-9C09-4D15-AAE0-0617A0D570EB}" srcOrd="0" destOrd="0" presId="urn:microsoft.com/office/officeart/2005/8/layout/default"/>
    <dgm:cxn modelId="{C05BABE9-BCE8-4891-84E5-FD43CB365437}" type="presParOf" srcId="{0C0689CE-90EA-4595-B3D1-CA2ED5D98D3B}" destId="{7DEBCE3F-93D5-4513-B692-B8EE67750E4D}" srcOrd="1" destOrd="0" presId="urn:microsoft.com/office/officeart/2005/8/layout/default"/>
    <dgm:cxn modelId="{C05D5A3E-2EDB-4A1A-B928-640EDEECB49E}" type="presParOf" srcId="{0C0689CE-90EA-4595-B3D1-CA2ED5D98D3B}" destId="{CD72EDC9-CCC7-4322-B570-E1A7C9C34877}" srcOrd="2" destOrd="0" presId="urn:microsoft.com/office/officeart/2005/8/layout/default"/>
    <dgm:cxn modelId="{52237348-0FD9-46AD-9851-4F102C5E51BB}" type="presParOf" srcId="{0C0689CE-90EA-4595-B3D1-CA2ED5D98D3B}" destId="{044B2983-1B7E-4F6A-B615-CB966BD88448}" srcOrd="3" destOrd="0" presId="urn:microsoft.com/office/officeart/2005/8/layout/default"/>
    <dgm:cxn modelId="{F84EB8B8-7534-4CE9-9F14-06713846162B}" type="presParOf" srcId="{0C0689CE-90EA-4595-B3D1-CA2ED5D98D3B}" destId="{F60B9602-8776-462B-9508-DB2A0A9BC6F7}" srcOrd="4" destOrd="0" presId="urn:microsoft.com/office/officeart/2005/8/layout/default"/>
    <dgm:cxn modelId="{BDA19D20-A5FE-4D7A-8BDF-B531EBC72A8A}" type="presParOf" srcId="{0C0689CE-90EA-4595-B3D1-CA2ED5D98D3B}" destId="{251BD472-B7B2-44B1-97BF-BF1D71A40E34}" srcOrd="5" destOrd="0" presId="urn:microsoft.com/office/officeart/2005/8/layout/default"/>
    <dgm:cxn modelId="{71464592-076C-419C-95DE-C96051126112}" type="presParOf" srcId="{0C0689CE-90EA-4595-B3D1-CA2ED5D98D3B}" destId="{CC8BD172-3F9B-47BD-A49E-E3EC08A5CE2E}" srcOrd="6" destOrd="0" presId="urn:microsoft.com/office/officeart/2005/8/layout/default"/>
    <dgm:cxn modelId="{7059D057-E62B-4488-BD1E-B2AF76A3457E}" type="presParOf" srcId="{0C0689CE-90EA-4595-B3D1-CA2ED5D98D3B}" destId="{9057762B-0A6D-4C31-BE91-EF1D8938373B}" srcOrd="7" destOrd="0" presId="urn:microsoft.com/office/officeart/2005/8/layout/default"/>
    <dgm:cxn modelId="{4AE65E55-84AA-4AA9-9BDD-E23C45E96F1A}" type="presParOf" srcId="{0C0689CE-90EA-4595-B3D1-CA2ED5D98D3B}" destId="{0463F5A5-2A17-414C-B654-E31F7C6AEE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CA3874-EE99-4AE8-B833-D6B3145E2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B2DD68-FBE7-49AA-B357-0DF8ACAD1094}">
      <dgm:prSet/>
      <dgm:spPr/>
      <dgm:t>
        <a:bodyPr/>
        <a:lstStyle/>
        <a:p>
          <a:r>
            <a:rPr lang="fr-FR"/>
            <a:t>Nouvelle connaissance </a:t>
          </a:r>
          <a:r>
            <a:rPr lang="fr-FR" err="1"/>
            <a:t>Laravel</a:t>
          </a:r>
          <a:r>
            <a:rPr lang="fr-FR"/>
            <a:t> qui est </a:t>
          </a:r>
          <a:r>
            <a:rPr lang="fr-FR" b="0" i="0"/>
            <a:t>un-Framework web open-source écrit en PHP.</a:t>
          </a:r>
          <a:endParaRPr lang="en-US"/>
        </a:p>
      </dgm:t>
    </dgm:pt>
    <dgm:pt modelId="{5E72A597-CD14-42D9-9E7B-C4F96E339AEC}" type="parTrans" cxnId="{AB45B7D5-A725-4743-9BF7-060752B58B0B}">
      <dgm:prSet/>
      <dgm:spPr/>
      <dgm:t>
        <a:bodyPr/>
        <a:lstStyle/>
        <a:p>
          <a:endParaRPr lang="en-US"/>
        </a:p>
      </dgm:t>
    </dgm:pt>
    <dgm:pt modelId="{A16B7F2E-6014-4120-83C1-8DE3A1FEE679}" type="sibTrans" cxnId="{AB45B7D5-A725-4743-9BF7-060752B58B0B}">
      <dgm:prSet/>
      <dgm:spPr/>
      <dgm:t>
        <a:bodyPr/>
        <a:lstStyle/>
        <a:p>
          <a:endParaRPr lang="en-US"/>
        </a:p>
      </dgm:t>
    </dgm:pt>
    <dgm:pt modelId="{0E89AD87-4CE5-47DD-A930-2A4EB3E9C3B9}">
      <dgm:prSet/>
      <dgm:spPr/>
      <dgm:t>
        <a:bodyPr/>
        <a:lstStyle/>
        <a:p>
          <a:r>
            <a:rPr lang="fr-FR"/>
            <a:t>Amélioration des compétences en développement web ainsi rédaction du contenu.</a:t>
          </a:r>
          <a:endParaRPr lang="en-US"/>
        </a:p>
      </dgm:t>
    </dgm:pt>
    <dgm:pt modelId="{F985E405-9B8A-4E24-8B8F-94932F6E9209}" type="parTrans" cxnId="{C6831479-4FF1-4604-A386-D194C1C05684}">
      <dgm:prSet/>
      <dgm:spPr/>
      <dgm:t>
        <a:bodyPr/>
        <a:lstStyle/>
        <a:p>
          <a:endParaRPr lang="en-US"/>
        </a:p>
      </dgm:t>
    </dgm:pt>
    <dgm:pt modelId="{BA48E7D1-114F-434B-8B5A-67695CBCBAEC}" type="sibTrans" cxnId="{C6831479-4FF1-4604-A386-D194C1C05684}">
      <dgm:prSet/>
      <dgm:spPr/>
      <dgm:t>
        <a:bodyPr/>
        <a:lstStyle/>
        <a:p>
          <a:endParaRPr lang="en-US"/>
        </a:p>
      </dgm:t>
    </dgm:pt>
    <dgm:pt modelId="{4BD08887-EBA5-46ED-85CD-96D2DA172A2A}">
      <dgm:prSet/>
      <dgm:spPr/>
      <dgm:t>
        <a:bodyPr/>
        <a:lstStyle/>
        <a:p>
          <a:r>
            <a:rPr lang="en-US"/>
            <a:t>Meilleur usage de la langue anglaise.</a:t>
          </a:r>
        </a:p>
      </dgm:t>
    </dgm:pt>
    <dgm:pt modelId="{2C0D98C4-109D-4E32-9646-C48EB996D679}" type="parTrans" cxnId="{289E52BD-055C-4449-9F81-5B70EC486C33}">
      <dgm:prSet/>
      <dgm:spPr/>
      <dgm:t>
        <a:bodyPr/>
        <a:lstStyle/>
        <a:p>
          <a:endParaRPr lang="en-US"/>
        </a:p>
      </dgm:t>
    </dgm:pt>
    <dgm:pt modelId="{742EF546-32D9-4B29-A76F-4149F0534506}" type="sibTrans" cxnId="{289E52BD-055C-4449-9F81-5B70EC486C33}">
      <dgm:prSet/>
      <dgm:spPr/>
      <dgm:t>
        <a:bodyPr/>
        <a:lstStyle/>
        <a:p>
          <a:endParaRPr lang="en-US"/>
        </a:p>
      </dgm:t>
    </dgm:pt>
    <dgm:pt modelId="{47A9CB55-ED79-42CA-9FB1-ED5CAF72651E}">
      <dgm:prSet/>
      <dgm:spPr/>
      <dgm:t>
        <a:bodyPr/>
        <a:lstStyle/>
        <a:p>
          <a:r>
            <a:rPr lang="fr-FR"/>
            <a:t>Avoir une idée sur les réunions des projets chaque semaine avec l’encadrant.</a:t>
          </a:r>
          <a:endParaRPr lang="en-US"/>
        </a:p>
      </dgm:t>
    </dgm:pt>
    <dgm:pt modelId="{441A913B-3A23-4721-81D6-C4AA9F0C3693}" type="parTrans" cxnId="{61BECF39-7D84-4C93-A9DE-774FCAEECC29}">
      <dgm:prSet/>
      <dgm:spPr/>
      <dgm:t>
        <a:bodyPr/>
        <a:lstStyle/>
        <a:p>
          <a:endParaRPr lang="en-US"/>
        </a:p>
      </dgm:t>
    </dgm:pt>
    <dgm:pt modelId="{1417D34A-147B-4A00-8BF3-5E946A5BC038}" type="sibTrans" cxnId="{61BECF39-7D84-4C93-A9DE-774FCAEECC29}">
      <dgm:prSet/>
      <dgm:spPr/>
      <dgm:t>
        <a:bodyPr/>
        <a:lstStyle/>
        <a:p>
          <a:endParaRPr lang="en-US"/>
        </a:p>
      </dgm:t>
    </dgm:pt>
    <dgm:pt modelId="{A4FD9763-0E9A-496C-B8B0-02C455193409}">
      <dgm:prSet/>
      <dgm:spPr/>
      <dgm:t>
        <a:bodyPr/>
        <a:lstStyle/>
        <a:p>
          <a:pPr rtl="0"/>
          <a:r>
            <a:rPr lang="fr-FR"/>
            <a:t>Problème de</a:t>
          </a:r>
          <a:r>
            <a:rPr lang="fr-FR">
              <a:latin typeface="Calibri Light" panose="020F0302020204030204"/>
            </a:rPr>
            <a:t> gestion d'équipe.</a:t>
          </a:r>
          <a:endParaRPr lang="en-US"/>
        </a:p>
      </dgm:t>
    </dgm:pt>
    <dgm:pt modelId="{C2FFD54E-A19F-48A0-9494-CA2413F40201}" type="parTrans" cxnId="{3791EC2A-796B-4CE4-86DE-8631FA940E5A}">
      <dgm:prSet/>
      <dgm:spPr/>
      <dgm:t>
        <a:bodyPr/>
        <a:lstStyle/>
        <a:p>
          <a:endParaRPr lang="en-US"/>
        </a:p>
      </dgm:t>
    </dgm:pt>
    <dgm:pt modelId="{110EF2D5-CA18-4CE4-9B73-ADC173FCE667}" type="sibTrans" cxnId="{3791EC2A-796B-4CE4-86DE-8631FA940E5A}">
      <dgm:prSet/>
      <dgm:spPr/>
      <dgm:t>
        <a:bodyPr/>
        <a:lstStyle/>
        <a:p>
          <a:endParaRPr lang="en-US"/>
        </a:p>
      </dgm:t>
    </dgm:pt>
    <dgm:pt modelId="{88F08653-2282-4057-8B3C-7B8265973112}">
      <dgm:prSet/>
      <dgm:spPr/>
      <dgm:t>
        <a:bodyPr/>
        <a:lstStyle/>
        <a:p>
          <a:r>
            <a:rPr lang="fr-FR"/>
            <a:t>Manque de temps vu qu’on a d’autres projets.</a:t>
          </a:r>
        </a:p>
      </dgm:t>
    </dgm:pt>
    <dgm:pt modelId="{54E82C1D-6BC5-48C5-9F6F-407B81A5F18C}" type="parTrans" cxnId="{82CEA773-B4D8-462B-82A0-E69E91B71471}">
      <dgm:prSet/>
      <dgm:spPr/>
      <dgm:t>
        <a:bodyPr/>
        <a:lstStyle/>
        <a:p>
          <a:endParaRPr lang="en-US"/>
        </a:p>
      </dgm:t>
    </dgm:pt>
    <dgm:pt modelId="{703B2A82-2251-4EAB-AE58-43F45CB4A37D}" type="sibTrans" cxnId="{82CEA773-B4D8-462B-82A0-E69E91B71471}">
      <dgm:prSet/>
      <dgm:spPr/>
      <dgm:t>
        <a:bodyPr/>
        <a:lstStyle/>
        <a:p>
          <a:endParaRPr lang="en-US"/>
        </a:p>
      </dgm:t>
    </dgm:pt>
    <dgm:pt modelId="{D0676CB0-E603-47B0-9414-124ADEF4BEBF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Ancien système difficile à comprendre et analyser</a:t>
          </a:r>
        </a:p>
      </dgm:t>
    </dgm:pt>
    <dgm:pt modelId="{CE5A9260-3B99-4C4E-B0A7-7F312959527B}" type="parTrans" cxnId="{A892E5A8-F000-44AF-8637-E04A37309EF3}">
      <dgm:prSet/>
      <dgm:spPr/>
    </dgm:pt>
    <dgm:pt modelId="{E4C8335F-F579-4142-8803-966843C5CE8B}" type="sibTrans" cxnId="{A892E5A8-F000-44AF-8637-E04A37309EF3}">
      <dgm:prSet/>
      <dgm:spPr/>
    </dgm:pt>
    <dgm:pt modelId="{C74C50B7-DD9E-4018-9D49-FB27BFB18DFA}" type="pres">
      <dgm:prSet presAssocID="{63CA3874-EE99-4AE8-B833-D6B3145E2BB1}" presName="diagram" presStyleCnt="0">
        <dgm:presLayoutVars>
          <dgm:dir/>
          <dgm:resizeHandles val="exact"/>
        </dgm:presLayoutVars>
      </dgm:prSet>
      <dgm:spPr/>
    </dgm:pt>
    <dgm:pt modelId="{C81B2518-795C-4E1E-A3B2-737ADB2A1343}" type="pres">
      <dgm:prSet presAssocID="{9EB2DD68-FBE7-49AA-B357-0DF8ACAD1094}" presName="node" presStyleLbl="node1" presStyleIdx="0" presStyleCnt="7">
        <dgm:presLayoutVars>
          <dgm:bulletEnabled val="1"/>
        </dgm:presLayoutVars>
      </dgm:prSet>
      <dgm:spPr/>
    </dgm:pt>
    <dgm:pt modelId="{7BF0E177-7A04-4EE1-AE73-17FADFE85B0D}" type="pres">
      <dgm:prSet presAssocID="{A16B7F2E-6014-4120-83C1-8DE3A1FEE679}" presName="sibTrans" presStyleCnt="0"/>
      <dgm:spPr/>
    </dgm:pt>
    <dgm:pt modelId="{74B7F310-9B37-4AB2-85AA-6B541F0EA9D0}" type="pres">
      <dgm:prSet presAssocID="{0E89AD87-4CE5-47DD-A930-2A4EB3E9C3B9}" presName="node" presStyleLbl="node1" presStyleIdx="1" presStyleCnt="7">
        <dgm:presLayoutVars>
          <dgm:bulletEnabled val="1"/>
        </dgm:presLayoutVars>
      </dgm:prSet>
      <dgm:spPr/>
    </dgm:pt>
    <dgm:pt modelId="{F106F7D5-E154-41C1-8E10-90620EC85029}" type="pres">
      <dgm:prSet presAssocID="{BA48E7D1-114F-434B-8B5A-67695CBCBAEC}" presName="sibTrans" presStyleCnt="0"/>
      <dgm:spPr/>
    </dgm:pt>
    <dgm:pt modelId="{AA638A79-A114-4AB4-8416-65F82E0B5362}" type="pres">
      <dgm:prSet presAssocID="{4BD08887-EBA5-46ED-85CD-96D2DA172A2A}" presName="node" presStyleLbl="node1" presStyleIdx="2" presStyleCnt="7">
        <dgm:presLayoutVars>
          <dgm:bulletEnabled val="1"/>
        </dgm:presLayoutVars>
      </dgm:prSet>
      <dgm:spPr/>
    </dgm:pt>
    <dgm:pt modelId="{533B1C87-81E5-4A1A-8EB2-9FF38E2503AE}" type="pres">
      <dgm:prSet presAssocID="{742EF546-32D9-4B29-A76F-4149F0534506}" presName="sibTrans" presStyleCnt="0"/>
      <dgm:spPr/>
    </dgm:pt>
    <dgm:pt modelId="{2FC85950-5B6D-4318-8558-4C586A670EC4}" type="pres">
      <dgm:prSet presAssocID="{47A9CB55-ED79-42CA-9FB1-ED5CAF72651E}" presName="node" presStyleLbl="node1" presStyleIdx="3" presStyleCnt="7">
        <dgm:presLayoutVars>
          <dgm:bulletEnabled val="1"/>
        </dgm:presLayoutVars>
      </dgm:prSet>
      <dgm:spPr/>
    </dgm:pt>
    <dgm:pt modelId="{0D058DDB-6918-4807-9853-F3CE011F3C32}" type="pres">
      <dgm:prSet presAssocID="{1417D34A-147B-4A00-8BF3-5E946A5BC038}" presName="sibTrans" presStyleCnt="0"/>
      <dgm:spPr/>
    </dgm:pt>
    <dgm:pt modelId="{A83EFC88-B11A-4632-B632-DDB59F59C029}" type="pres">
      <dgm:prSet presAssocID="{A4FD9763-0E9A-496C-B8B0-02C455193409}" presName="node" presStyleLbl="node1" presStyleIdx="4" presStyleCnt="7">
        <dgm:presLayoutVars>
          <dgm:bulletEnabled val="1"/>
        </dgm:presLayoutVars>
      </dgm:prSet>
      <dgm:spPr/>
    </dgm:pt>
    <dgm:pt modelId="{436AB73B-A1AD-4A4E-83E1-30F667313459}" type="pres">
      <dgm:prSet presAssocID="{110EF2D5-CA18-4CE4-9B73-ADC173FCE667}" presName="sibTrans" presStyleCnt="0"/>
      <dgm:spPr/>
    </dgm:pt>
    <dgm:pt modelId="{1D34EA61-0F34-4C95-A64B-25B7EFAA1C7A}" type="pres">
      <dgm:prSet presAssocID="{88F08653-2282-4057-8B3C-7B8265973112}" presName="node" presStyleLbl="node1" presStyleIdx="5" presStyleCnt="7">
        <dgm:presLayoutVars>
          <dgm:bulletEnabled val="1"/>
        </dgm:presLayoutVars>
      </dgm:prSet>
      <dgm:spPr/>
    </dgm:pt>
    <dgm:pt modelId="{F8A212F1-2538-489F-9815-B8CF0A685A4E}" type="pres">
      <dgm:prSet presAssocID="{703B2A82-2251-4EAB-AE58-43F45CB4A37D}" presName="sibTrans" presStyleCnt="0"/>
      <dgm:spPr/>
    </dgm:pt>
    <dgm:pt modelId="{CFA8562C-5F93-4058-90E2-FA16A4D7EBCF}" type="pres">
      <dgm:prSet presAssocID="{D0676CB0-E603-47B0-9414-124ADEF4BEBF}" presName="node" presStyleLbl="node1" presStyleIdx="6" presStyleCnt="7">
        <dgm:presLayoutVars>
          <dgm:bulletEnabled val="1"/>
        </dgm:presLayoutVars>
      </dgm:prSet>
      <dgm:spPr/>
    </dgm:pt>
  </dgm:ptLst>
  <dgm:cxnLst>
    <dgm:cxn modelId="{4D6A4F22-330E-4F87-90BB-296AE2AB2768}" type="presOf" srcId="{0E89AD87-4CE5-47DD-A930-2A4EB3E9C3B9}" destId="{74B7F310-9B37-4AB2-85AA-6B541F0EA9D0}" srcOrd="0" destOrd="0" presId="urn:microsoft.com/office/officeart/2005/8/layout/default"/>
    <dgm:cxn modelId="{EDC11523-E370-4184-81C7-957E66005A01}" type="presOf" srcId="{63CA3874-EE99-4AE8-B833-D6B3145E2BB1}" destId="{C74C50B7-DD9E-4018-9D49-FB27BFB18DFA}" srcOrd="0" destOrd="0" presId="urn:microsoft.com/office/officeart/2005/8/layout/default"/>
    <dgm:cxn modelId="{3791EC2A-796B-4CE4-86DE-8631FA940E5A}" srcId="{63CA3874-EE99-4AE8-B833-D6B3145E2BB1}" destId="{A4FD9763-0E9A-496C-B8B0-02C455193409}" srcOrd="4" destOrd="0" parTransId="{C2FFD54E-A19F-48A0-9494-CA2413F40201}" sibTransId="{110EF2D5-CA18-4CE4-9B73-ADC173FCE667}"/>
    <dgm:cxn modelId="{61BECF39-7D84-4C93-A9DE-774FCAEECC29}" srcId="{63CA3874-EE99-4AE8-B833-D6B3145E2BB1}" destId="{47A9CB55-ED79-42CA-9FB1-ED5CAF72651E}" srcOrd="3" destOrd="0" parTransId="{441A913B-3A23-4721-81D6-C4AA9F0C3693}" sibTransId="{1417D34A-147B-4A00-8BF3-5E946A5BC038}"/>
    <dgm:cxn modelId="{D2254C3D-8BE4-4C1C-9BE8-DC762E55DFDC}" type="presOf" srcId="{88F08653-2282-4057-8B3C-7B8265973112}" destId="{1D34EA61-0F34-4C95-A64B-25B7EFAA1C7A}" srcOrd="0" destOrd="0" presId="urn:microsoft.com/office/officeart/2005/8/layout/default"/>
    <dgm:cxn modelId="{82B16146-DB20-4349-BC76-B7AE1173A526}" type="presOf" srcId="{47A9CB55-ED79-42CA-9FB1-ED5CAF72651E}" destId="{2FC85950-5B6D-4318-8558-4C586A670EC4}" srcOrd="0" destOrd="0" presId="urn:microsoft.com/office/officeart/2005/8/layout/default"/>
    <dgm:cxn modelId="{CD06B56B-AF81-444E-A183-504E030F3E5C}" type="presOf" srcId="{A4FD9763-0E9A-496C-B8B0-02C455193409}" destId="{A83EFC88-B11A-4632-B632-DDB59F59C029}" srcOrd="0" destOrd="0" presId="urn:microsoft.com/office/officeart/2005/8/layout/default"/>
    <dgm:cxn modelId="{82CEA773-B4D8-462B-82A0-E69E91B71471}" srcId="{63CA3874-EE99-4AE8-B833-D6B3145E2BB1}" destId="{88F08653-2282-4057-8B3C-7B8265973112}" srcOrd="5" destOrd="0" parTransId="{54E82C1D-6BC5-48C5-9F6F-407B81A5F18C}" sibTransId="{703B2A82-2251-4EAB-AE58-43F45CB4A37D}"/>
    <dgm:cxn modelId="{C6831479-4FF1-4604-A386-D194C1C05684}" srcId="{63CA3874-EE99-4AE8-B833-D6B3145E2BB1}" destId="{0E89AD87-4CE5-47DD-A930-2A4EB3E9C3B9}" srcOrd="1" destOrd="0" parTransId="{F985E405-9B8A-4E24-8B8F-94932F6E9209}" sibTransId="{BA48E7D1-114F-434B-8B5A-67695CBCBAEC}"/>
    <dgm:cxn modelId="{3851A187-D703-4BE2-B46D-23B728553F0C}" type="presOf" srcId="{D0676CB0-E603-47B0-9414-124ADEF4BEBF}" destId="{CFA8562C-5F93-4058-90E2-FA16A4D7EBCF}" srcOrd="0" destOrd="0" presId="urn:microsoft.com/office/officeart/2005/8/layout/default"/>
    <dgm:cxn modelId="{A892E5A8-F000-44AF-8637-E04A37309EF3}" srcId="{63CA3874-EE99-4AE8-B833-D6B3145E2BB1}" destId="{D0676CB0-E603-47B0-9414-124ADEF4BEBF}" srcOrd="6" destOrd="0" parTransId="{CE5A9260-3B99-4C4E-B0A7-7F312959527B}" sibTransId="{E4C8335F-F579-4142-8803-966843C5CE8B}"/>
    <dgm:cxn modelId="{289E52BD-055C-4449-9F81-5B70EC486C33}" srcId="{63CA3874-EE99-4AE8-B833-D6B3145E2BB1}" destId="{4BD08887-EBA5-46ED-85CD-96D2DA172A2A}" srcOrd="2" destOrd="0" parTransId="{2C0D98C4-109D-4E32-9646-C48EB996D679}" sibTransId="{742EF546-32D9-4B29-A76F-4149F0534506}"/>
    <dgm:cxn modelId="{6A608DD4-D181-4D25-8CB3-1003501AF1AA}" type="presOf" srcId="{4BD08887-EBA5-46ED-85CD-96D2DA172A2A}" destId="{AA638A79-A114-4AB4-8416-65F82E0B5362}" srcOrd="0" destOrd="0" presId="urn:microsoft.com/office/officeart/2005/8/layout/default"/>
    <dgm:cxn modelId="{AB45B7D5-A725-4743-9BF7-060752B58B0B}" srcId="{63CA3874-EE99-4AE8-B833-D6B3145E2BB1}" destId="{9EB2DD68-FBE7-49AA-B357-0DF8ACAD1094}" srcOrd="0" destOrd="0" parTransId="{5E72A597-CD14-42D9-9E7B-C4F96E339AEC}" sibTransId="{A16B7F2E-6014-4120-83C1-8DE3A1FEE679}"/>
    <dgm:cxn modelId="{D02A0BF4-3499-4A96-956C-3188028D0741}" type="presOf" srcId="{9EB2DD68-FBE7-49AA-B357-0DF8ACAD1094}" destId="{C81B2518-795C-4E1E-A3B2-737ADB2A1343}" srcOrd="0" destOrd="0" presId="urn:microsoft.com/office/officeart/2005/8/layout/default"/>
    <dgm:cxn modelId="{C84BF203-5557-43FD-8ED6-A422D97286BA}" type="presParOf" srcId="{C74C50B7-DD9E-4018-9D49-FB27BFB18DFA}" destId="{C81B2518-795C-4E1E-A3B2-737ADB2A1343}" srcOrd="0" destOrd="0" presId="urn:microsoft.com/office/officeart/2005/8/layout/default"/>
    <dgm:cxn modelId="{20DC3BFF-21E9-4D33-80B5-334D6B5611B5}" type="presParOf" srcId="{C74C50B7-DD9E-4018-9D49-FB27BFB18DFA}" destId="{7BF0E177-7A04-4EE1-AE73-17FADFE85B0D}" srcOrd="1" destOrd="0" presId="urn:microsoft.com/office/officeart/2005/8/layout/default"/>
    <dgm:cxn modelId="{E791EE05-C064-4473-B32F-3E342078619E}" type="presParOf" srcId="{C74C50B7-DD9E-4018-9D49-FB27BFB18DFA}" destId="{74B7F310-9B37-4AB2-85AA-6B541F0EA9D0}" srcOrd="2" destOrd="0" presId="urn:microsoft.com/office/officeart/2005/8/layout/default"/>
    <dgm:cxn modelId="{27A8CE50-FACD-4ABE-B08B-26C6A1F0B973}" type="presParOf" srcId="{C74C50B7-DD9E-4018-9D49-FB27BFB18DFA}" destId="{F106F7D5-E154-41C1-8E10-90620EC85029}" srcOrd="3" destOrd="0" presId="urn:microsoft.com/office/officeart/2005/8/layout/default"/>
    <dgm:cxn modelId="{754BD84F-B63A-4BD2-A4A0-C9561366E6A2}" type="presParOf" srcId="{C74C50B7-DD9E-4018-9D49-FB27BFB18DFA}" destId="{AA638A79-A114-4AB4-8416-65F82E0B5362}" srcOrd="4" destOrd="0" presId="urn:microsoft.com/office/officeart/2005/8/layout/default"/>
    <dgm:cxn modelId="{A3406AC0-685B-4B55-98B6-46081275353E}" type="presParOf" srcId="{C74C50B7-DD9E-4018-9D49-FB27BFB18DFA}" destId="{533B1C87-81E5-4A1A-8EB2-9FF38E2503AE}" srcOrd="5" destOrd="0" presId="urn:microsoft.com/office/officeart/2005/8/layout/default"/>
    <dgm:cxn modelId="{BB36DE03-3E50-4980-BF46-6E0C560153EA}" type="presParOf" srcId="{C74C50B7-DD9E-4018-9D49-FB27BFB18DFA}" destId="{2FC85950-5B6D-4318-8558-4C586A670EC4}" srcOrd="6" destOrd="0" presId="urn:microsoft.com/office/officeart/2005/8/layout/default"/>
    <dgm:cxn modelId="{9CD31184-E5EE-46B2-A8E5-3B9D9862D240}" type="presParOf" srcId="{C74C50B7-DD9E-4018-9D49-FB27BFB18DFA}" destId="{0D058DDB-6918-4807-9853-F3CE011F3C32}" srcOrd="7" destOrd="0" presId="urn:microsoft.com/office/officeart/2005/8/layout/default"/>
    <dgm:cxn modelId="{E411C7CD-1A84-4187-8D23-CAA8D4A39FC2}" type="presParOf" srcId="{C74C50B7-DD9E-4018-9D49-FB27BFB18DFA}" destId="{A83EFC88-B11A-4632-B632-DDB59F59C029}" srcOrd="8" destOrd="0" presId="urn:microsoft.com/office/officeart/2005/8/layout/default"/>
    <dgm:cxn modelId="{11BA235D-2993-4B95-829D-1C7F5A647809}" type="presParOf" srcId="{C74C50B7-DD9E-4018-9D49-FB27BFB18DFA}" destId="{436AB73B-A1AD-4A4E-83E1-30F667313459}" srcOrd="9" destOrd="0" presId="urn:microsoft.com/office/officeart/2005/8/layout/default"/>
    <dgm:cxn modelId="{593389F6-37F4-4681-9857-00787EDED3DE}" type="presParOf" srcId="{C74C50B7-DD9E-4018-9D49-FB27BFB18DFA}" destId="{1D34EA61-0F34-4C95-A64B-25B7EFAA1C7A}" srcOrd="10" destOrd="0" presId="urn:microsoft.com/office/officeart/2005/8/layout/default"/>
    <dgm:cxn modelId="{455901DE-2BA2-4E39-BE31-D2C31C4C00DC}" type="presParOf" srcId="{C74C50B7-DD9E-4018-9D49-FB27BFB18DFA}" destId="{F8A212F1-2538-489F-9815-B8CF0A685A4E}" srcOrd="11" destOrd="0" presId="urn:microsoft.com/office/officeart/2005/8/layout/default"/>
    <dgm:cxn modelId="{081753A1-25D5-4EA9-A72D-574065F66918}" type="presParOf" srcId="{C74C50B7-DD9E-4018-9D49-FB27BFB18DFA}" destId="{CFA8562C-5F93-4058-90E2-FA16A4D7EBC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112203-DCA8-4F2B-A5EE-CF1871AD5D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90176-0D90-449B-9EF1-1B07D05B4B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Merci pour votre attention</a:t>
          </a:r>
          <a:endParaRPr lang="en-US"/>
        </a:p>
      </dgm:t>
    </dgm:pt>
    <dgm:pt modelId="{0B29ED2F-9788-468E-991A-E5C140A52273}" type="parTrans" cxnId="{AF2C91D1-739E-42C9-ABD2-F2544F2E18F5}">
      <dgm:prSet/>
      <dgm:spPr/>
      <dgm:t>
        <a:bodyPr/>
        <a:lstStyle/>
        <a:p>
          <a:endParaRPr lang="en-US"/>
        </a:p>
      </dgm:t>
    </dgm:pt>
    <dgm:pt modelId="{AD2C8CE0-33A2-4085-BCA0-40A8495B1A3F}" type="sibTrans" cxnId="{AF2C91D1-739E-42C9-ABD2-F2544F2E18F5}">
      <dgm:prSet/>
      <dgm:spPr/>
      <dgm:t>
        <a:bodyPr/>
        <a:lstStyle/>
        <a:p>
          <a:endParaRPr lang="en-US"/>
        </a:p>
      </dgm:t>
    </dgm:pt>
    <dgm:pt modelId="{6DA48AC0-CAF9-4A70-B7A6-49AC48ECB20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Avez-vous des questions ? </a:t>
          </a:r>
          <a:endParaRPr lang="en-US"/>
        </a:p>
      </dgm:t>
    </dgm:pt>
    <dgm:pt modelId="{4231406D-7DC3-4D2F-B5A2-F4DC870E0595}" type="parTrans" cxnId="{726DB69C-1376-4B86-BF30-796113F3D5F4}">
      <dgm:prSet/>
      <dgm:spPr/>
      <dgm:t>
        <a:bodyPr/>
        <a:lstStyle/>
        <a:p>
          <a:endParaRPr lang="en-US"/>
        </a:p>
      </dgm:t>
    </dgm:pt>
    <dgm:pt modelId="{EF4F6A79-FB62-467D-BDEF-8335F551AE97}" type="sibTrans" cxnId="{726DB69C-1376-4B86-BF30-796113F3D5F4}">
      <dgm:prSet/>
      <dgm:spPr/>
      <dgm:t>
        <a:bodyPr/>
        <a:lstStyle/>
        <a:p>
          <a:endParaRPr lang="en-US"/>
        </a:p>
      </dgm:t>
    </dgm:pt>
    <dgm:pt modelId="{C24C0FD6-96A1-459E-BD92-67F0DDB011D8}" type="pres">
      <dgm:prSet presAssocID="{A9112203-DCA8-4F2B-A5EE-CF1871AD5D23}" presName="root" presStyleCnt="0">
        <dgm:presLayoutVars>
          <dgm:dir/>
          <dgm:resizeHandles val="exact"/>
        </dgm:presLayoutVars>
      </dgm:prSet>
      <dgm:spPr/>
    </dgm:pt>
    <dgm:pt modelId="{E623DC88-F5CE-4153-9549-8F2FDA90B2E7}" type="pres">
      <dgm:prSet presAssocID="{AC290176-0D90-449B-9EF1-1B07D05B4B5B}" presName="compNode" presStyleCnt="0"/>
      <dgm:spPr/>
    </dgm:pt>
    <dgm:pt modelId="{B1B71F33-E89A-4519-9F14-751C4D81E0FA}" type="pres">
      <dgm:prSet presAssocID="{AC290176-0D90-449B-9EF1-1B07D05B4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52FD09A-5297-4D12-B341-3BF9E0A5A37B}" type="pres">
      <dgm:prSet presAssocID="{AC290176-0D90-449B-9EF1-1B07D05B4B5B}" presName="spaceRect" presStyleCnt="0"/>
      <dgm:spPr/>
    </dgm:pt>
    <dgm:pt modelId="{14E1812C-2969-4797-AE95-E9552EEBCC06}" type="pres">
      <dgm:prSet presAssocID="{AC290176-0D90-449B-9EF1-1B07D05B4B5B}" presName="textRect" presStyleLbl="revTx" presStyleIdx="0" presStyleCnt="2">
        <dgm:presLayoutVars>
          <dgm:chMax val="1"/>
          <dgm:chPref val="1"/>
        </dgm:presLayoutVars>
      </dgm:prSet>
      <dgm:spPr/>
    </dgm:pt>
    <dgm:pt modelId="{CDD5C80B-9372-40F2-BB9D-62C2F0C32737}" type="pres">
      <dgm:prSet presAssocID="{AD2C8CE0-33A2-4085-BCA0-40A8495B1A3F}" presName="sibTrans" presStyleCnt="0"/>
      <dgm:spPr/>
    </dgm:pt>
    <dgm:pt modelId="{A242946B-AF61-4B0E-BCB9-E69FCBA6F5A4}" type="pres">
      <dgm:prSet presAssocID="{6DA48AC0-CAF9-4A70-B7A6-49AC48ECB207}" presName="compNode" presStyleCnt="0"/>
      <dgm:spPr/>
    </dgm:pt>
    <dgm:pt modelId="{06F7FB11-1D30-4280-8E6A-93B939030E6F}" type="pres">
      <dgm:prSet presAssocID="{6DA48AC0-CAF9-4A70-B7A6-49AC48ECB2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7F6D56C-14E2-4107-B725-B3B84638C855}" type="pres">
      <dgm:prSet presAssocID="{6DA48AC0-CAF9-4A70-B7A6-49AC48ECB207}" presName="spaceRect" presStyleCnt="0"/>
      <dgm:spPr/>
    </dgm:pt>
    <dgm:pt modelId="{9EA0D424-E01A-4FD1-92E4-688710ACEF25}" type="pres">
      <dgm:prSet presAssocID="{6DA48AC0-CAF9-4A70-B7A6-49AC48ECB2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25A775-FB81-4081-A18C-A33D13EA7531}" type="presOf" srcId="{AC290176-0D90-449B-9EF1-1B07D05B4B5B}" destId="{14E1812C-2969-4797-AE95-E9552EEBCC06}" srcOrd="0" destOrd="0" presId="urn:microsoft.com/office/officeart/2018/2/layout/IconLabelList"/>
    <dgm:cxn modelId="{68EA8289-EE3E-4231-A36F-C0B21B5B0182}" type="presOf" srcId="{6DA48AC0-CAF9-4A70-B7A6-49AC48ECB207}" destId="{9EA0D424-E01A-4FD1-92E4-688710ACEF25}" srcOrd="0" destOrd="0" presId="urn:microsoft.com/office/officeart/2018/2/layout/IconLabelList"/>
    <dgm:cxn modelId="{726DB69C-1376-4B86-BF30-796113F3D5F4}" srcId="{A9112203-DCA8-4F2B-A5EE-CF1871AD5D23}" destId="{6DA48AC0-CAF9-4A70-B7A6-49AC48ECB207}" srcOrd="1" destOrd="0" parTransId="{4231406D-7DC3-4D2F-B5A2-F4DC870E0595}" sibTransId="{EF4F6A79-FB62-467D-BDEF-8335F551AE97}"/>
    <dgm:cxn modelId="{AF2C91D1-739E-42C9-ABD2-F2544F2E18F5}" srcId="{A9112203-DCA8-4F2B-A5EE-CF1871AD5D23}" destId="{AC290176-0D90-449B-9EF1-1B07D05B4B5B}" srcOrd="0" destOrd="0" parTransId="{0B29ED2F-9788-468E-991A-E5C140A52273}" sibTransId="{AD2C8CE0-33A2-4085-BCA0-40A8495B1A3F}"/>
    <dgm:cxn modelId="{B73091E8-BFBB-49CC-A9AD-324EC9366807}" type="presOf" srcId="{A9112203-DCA8-4F2B-A5EE-CF1871AD5D23}" destId="{C24C0FD6-96A1-459E-BD92-67F0DDB011D8}" srcOrd="0" destOrd="0" presId="urn:microsoft.com/office/officeart/2018/2/layout/IconLabelList"/>
    <dgm:cxn modelId="{5BEB3A02-0D52-4835-B5C9-49C65EC3A5FC}" type="presParOf" srcId="{C24C0FD6-96A1-459E-BD92-67F0DDB011D8}" destId="{E623DC88-F5CE-4153-9549-8F2FDA90B2E7}" srcOrd="0" destOrd="0" presId="urn:microsoft.com/office/officeart/2018/2/layout/IconLabelList"/>
    <dgm:cxn modelId="{7ED63144-27CA-4F02-9146-636D77669722}" type="presParOf" srcId="{E623DC88-F5CE-4153-9549-8F2FDA90B2E7}" destId="{B1B71F33-E89A-4519-9F14-751C4D81E0FA}" srcOrd="0" destOrd="0" presId="urn:microsoft.com/office/officeart/2018/2/layout/IconLabelList"/>
    <dgm:cxn modelId="{C0F5C701-FD34-494C-9F13-CF34D84BB4C3}" type="presParOf" srcId="{E623DC88-F5CE-4153-9549-8F2FDA90B2E7}" destId="{A52FD09A-5297-4D12-B341-3BF9E0A5A37B}" srcOrd="1" destOrd="0" presId="urn:microsoft.com/office/officeart/2018/2/layout/IconLabelList"/>
    <dgm:cxn modelId="{1436FC6A-D97C-49E6-BFF3-8FD97D9AA246}" type="presParOf" srcId="{E623DC88-F5CE-4153-9549-8F2FDA90B2E7}" destId="{14E1812C-2969-4797-AE95-E9552EEBCC06}" srcOrd="2" destOrd="0" presId="urn:microsoft.com/office/officeart/2018/2/layout/IconLabelList"/>
    <dgm:cxn modelId="{EAD8AEA1-23AB-47AA-B5C5-998674B199C1}" type="presParOf" srcId="{C24C0FD6-96A1-459E-BD92-67F0DDB011D8}" destId="{CDD5C80B-9372-40F2-BB9D-62C2F0C32737}" srcOrd="1" destOrd="0" presId="urn:microsoft.com/office/officeart/2018/2/layout/IconLabelList"/>
    <dgm:cxn modelId="{7F03B4BB-CA83-45D5-AF1F-AB7D1C887FA0}" type="presParOf" srcId="{C24C0FD6-96A1-459E-BD92-67F0DDB011D8}" destId="{A242946B-AF61-4B0E-BCB9-E69FCBA6F5A4}" srcOrd="2" destOrd="0" presId="urn:microsoft.com/office/officeart/2018/2/layout/IconLabelList"/>
    <dgm:cxn modelId="{4E44D7AA-1272-4491-A7C0-B1D76391D0E0}" type="presParOf" srcId="{A242946B-AF61-4B0E-BCB9-E69FCBA6F5A4}" destId="{06F7FB11-1D30-4280-8E6A-93B939030E6F}" srcOrd="0" destOrd="0" presId="urn:microsoft.com/office/officeart/2018/2/layout/IconLabelList"/>
    <dgm:cxn modelId="{0835D4E7-DDDB-4B45-98F5-EA6D41F6FED8}" type="presParOf" srcId="{A242946B-AF61-4B0E-BCB9-E69FCBA6F5A4}" destId="{37F6D56C-14E2-4107-B725-B3B84638C855}" srcOrd="1" destOrd="0" presId="urn:microsoft.com/office/officeart/2018/2/layout/IconLabelList"/>
    <dgm:cxn modelId="{31D4E3EF-1826-4D71-9587-F375D8FD9166}" type="presParOf" srcId="{A242946B-AF61-4B0E-BCB9-E69FCBA6F5A4}" destId="{9EA0D424-E01A-4FD1-92E4-688710ACEF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7D0B-B843-4DC5-A613-3F68FD055C6D}">
      <dsp:nvSpPr>
        <dsp:cNvPr id="0" name=""/>
        <dsp:cNvSpPr/>
      </dsp:nvSpPr>
      <dsp:spPr>
        <a:xfrm>
          <a:off x="76615" y="1421257"/>
          <a:ext cx="827665" cy="827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8791-09D7-4BBB-9018-D50248321EF2}">
      <dsp:nvSpPr>
        <dsp:cNvPr id="0" name=""/>
        <dsp:cNvSpPr/>
      </dsp:nvSpPr>
      <dsp:spPr>
        <a:xfrm>
          <a:off x="250424" y="1595066"/>
          <a:ext cx="480046" cy="480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8247D-DFB6-4FE6-B47D-C52632D941E8}">
      <dsp:nvSpPr>
        <dsp:cNvPr id="0" name=""/>
        <dsp:cNvSpPr/>
      </dsp:nvSpPr>
      <dsp:spPr>
        <a:xfrm>
          <a:off x="1081637" y="1421257"/>
          <a:ext cx="1950926" cy="82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 </a:t>
          </a:r>
          <a:r>
            <a:rPr lang="en-US" sz="2400" kern="1200" err="1"/>
            <a:t>principe</a:t>
          </a:r>
          <a:r>
            <a:rPr lang="en-US" sz="2400" kern="1200"/>
            <a:t> de la </a:t>
          </a:r>
          <a:r>
            <a:rPr lang="en-US" sz="2400" kern="1200" err="1"/>
            <a:t>généalogie</a:t>
          </a:r>
          <a:endParaRPr lang="en-US" sz="2400" kern="1200"/>
        </a:p>
      </dsp:txBody>
      <dsp:txXfrm>
        <a:off x="1081637" y="1421257"/>
        <a:ext cx="1950926" cy="827665"/>
      </dsp:txXfrm>
    </dsp:sp>
    <dsp:sp modelId="{248507B2-AE4B-41DB-ACA4-D2365C659783}">
      <dsp:nvSpPr>
        <dsp:cNvPr id="0" name=""/>
        <dsp:cNvSpPr/>
      </dsp:nvSpPr>
      <dsp:spPr>
        <a:xfrm>
          <a:off x="3372498" y="1421257"/>
          <a:ext cx="827665" cy="827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12FC-D340-4BD1-9709-074B04B21DCD}">
      <dsp:nvSpPr>
        <dsp:cNvPr id="0" name=""/>
        <dsp:cNvSpPr/>
      </dsp:nvSpPr>
      <dsp:spPr>
        <a:xfrm>
          <a:off x="3546308" y="1595066"/>
          <a:ext cx="480046" cy="480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D9F49-657F-48B2-9FF6-41FE2296F539}">
      <dsp:nvSpPr>
        <dsp:cNvPr id="0" name=""/>
        <dsp:cNvSpPr/>
      </dsp:nvSpPr>
      <dsp:spPr>
        <a:xfrm>
          <a:off x="4377521" y="1421257"/>
          <a:ext cx="1950926" cy="82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Présentation</a:t>
          </a:r>
          <a:r>
            <a:rPr lang="en-US" sz="2400" kern="1200"/>
            <a:t> du </a:t>
          </a:r>
          <a:r>
            <a:rPr lang="en-US" sz="2400" kern="1200" err="1"/>
            <a:t>projet</a:t>
          </a:r>
          <a:r>
            <a:rPr lang="en-US" sz="2400" kern="1200"/>
            <a:t> </a:t>
          </a:r>
        </a:p>
      </dsp:txBody>
      <dsp:txXfrm>
        <a:off x="4377521" y="1421257"/>
        <a:ext cx="1950926" cy="827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13D7D-9C09-4D15-AAE0-0617A0D570EB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+mj-lt"/>
            </a:rPr>
            <a:t>Mettre à niveau « </a:t>
          </a:r>
          <a:r>
            <a:rPr lang="fr-FR" sz="2200" kern="1200" err="1">
              <a:latin typeface="+mj-lt"/>
            </a:rPr>
            <a:t>ExpoActes</a:t>
          </a:r>
          <a:r>
            <a:rPr lang="fr-FR" sz="2200" kern="1200">
              <a:latin typeface="+mj-lt"/>
            </a:rPr>
            <a:t> » en PHP orienté objet et mettre à jour l’interface graphique.</a:t>
          </a:r>
          <a:endParaRPr lang="en-US" sz="2200" kern="1200">
            <a:latin typeface="+mj-lt"/>
          </a:endParaRPr>
        </a:p>
      </dsp:txBody>
      <dsp:txXfrm>
        <a:off x="377190" y="3160"/>
        <a:ext cx="2907506" cy="1744503"/>
      </dsp:txXfrm>
    </dsp:sp>
    <dsp:sp modelId="{CD72EDC9-CCC7-4322-B570-E1A7C9C34877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+mj-lt"/>
            </a:rPr>
            <a:t>Obtenir des visualisations et des navigations dans l’arbre généalogique.</a:t>
          </a:r>
          <a:endParaRPr lang="en-US" sz="2200" kern="1200">
            <a:latin typeface="+mj-lt"/>
          </a:endParaRPr>
        </a:p>
      </dsp:txBody>
      <dsp:txXfrm>
        <a:off x="3575446" y="3160"/>
        <a:ext cx="2907506" cy="1744503"/>
      </dsp:txXfrm>
    </dsp:sp>
    <dsp:sp modelId="{F60B9602-8776-462B-9508-DB2A0A9BC6F7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+mj-lt"/>
            </a:rPr>
            <a:t>Importation et exportation des fichiers CSV et Excel.</a:t>
          </a:r>
          <a:endParaRPr lang="en-US" sz="2200" kern="1200">
            <a:latin typeface="+mj-lt"/>
          </a:endParaRPr>
        </a:p>
      </dsp:txBody>
      <dsp:txXfrm>
        <a:off x="6773703" y="3160"/>
        <a:ext cx="2907506" cy="1744503"/>
      </dsp:txXfrm>
    </dsp:sp>
    <dsp:sp modelId="{CC8BD172-3F9B-47BD-A49E-E3EC08A5CE2E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+mj-lt"/>
            </a:rPr>
            <a:t>Le </a:t>
          </a:r>
          <a:r>
            <a:rPr lang="fr-FR" sz="2200" kern="1200" err="1">
              <a:latin typeface="+mj-lt"/>
            </a:rPr>
            <a:t>back-end</a:t>
          </a:r>
          <a:r>
            <a:rPr lang="fr-FR" sz="2200" kern="1200">
              <a:latin typeface="+mj-lt"/>
            </a:rPr>
            <a:t> de l’application doit être écrit en PHP7+ en utilisant le POO.</a:t>
          </a:r>
          <a:endParaRPr lang="en-US" sz="2200" kern="1200">
            <a:latin typeface="+mj-lt"/>
          </a:endParaRPr>
        </a:p>
      </dsp:txBody>
      <dsp:txXfrm>
        <a:off x="1976318" y="2038415"/>
        <a:ext cx="2907506" cy="1744503"/>
      </dsp:txXfrm>
    </dsp:sp>
    <dsp:sp modelId="{0463F5A5-2A17-414C-B654-E31F7C6AEE12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+mj-lt"/>
            </a:rPr>
            <a:t>Avoir un aspect social en étant informé de certaines recherches.</a:t>
          </a:r>
          <a:endParaRPr lang="en-US" sz="2200" kern="1200">
            <a:latin typeface="+mj-lt"/>
          </a:endParaRPr>
        </a:p>
      </dsp:txBody>
      <dsp:txXfrm>
        <a:off x="5174575" y="2038415"/>
        <a:ext cx="2907506" cy="174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B2518-795C-4E1E-A3B2-737ADB2A1343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Nouvelle connaissance </a:t>
          </a:r>
          <a:r>
            <a:rPr lang="fr-FR" sz="1800" kern="1200" err="1"/>
            <a:t>Laravel</a:t>
          </a:r>
          <a:r>
            <a:rPr lang="fr-FR" sz="1800" kern="1200"/>
            <a:t> qui est </a:t>
          </a:r>
          <a:r>
            <a:rPr lang="fr-FR" sz="1800" b="0" i="0" kern="1200"/>
            <a:t>un-Framework web open-source écrit en PHP.</a:t>
          </a:r>
          <a:endParaRPr lang="en-US" sz="1800" kern="1200"/>
        </a:p>
      </dsp:txBody>
      <dsp:txXfrm>
        <a:off x="2946" y="373475"/>
        <a:ext cx="2337792" cy="1402675"/>
      </dsp:txXfrm>
    </dsp:sp>
    <dsp:sp modelId="{74B7F310-9B37-4AB2-85AA-6B541F0EA9D0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Amélioration des compétences en développement web ainsi rédaction du contenu.</a:t>
          </a:r>
          <a:endParaRPr lang="en-US" sz="1800" kern="1200"/>
        </a:p>
      </dsp:txBody>
      <dsp:txXfrm>
        <a:off x="2574518" y="373475"/>
        <a:ext cx="2337792" cy="1402675"/>
      </dsp:txXfrm>
    </dsp:sp>
    <dsp:sp modelId="{AA638A79-A114-4AB4-8416-65F82E0B5362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Meilleur usage de la langue anglaise.</a:t>
          </a:r>
        </a:p>
      </dsp:txBody>
      <dsp:txXfrm>
        <a:off x="5146089" y="373475"/>
        <a:ext cx="2337792" cy="1402675"/>
      </dsp:txXfrm>
    </dsp:sp>
    <dsp:sp modelId="{2FC85950-5B6D-4318-8558-4C586A670EC4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Avoir une idée sur les réunions des projets chaque semaine avec l’encadrant.</a:t>
          </a:r>
          <a:endParaRPr lang="en-US" sz="1800" kern="1200"/>
        </a:p>
      </dsp:txBody>
      <dsp:txXfrm>
        <a:off x="7717661" y="373475"/>
        <a:ext cx="2337792" cy="1402675"/>
      </dsp:txXfrm>
    </dsp:sp>
    <dsp:sp modelId="{A83EFC88-B11A-4632-B632-DDB59F59C029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Problème de</a:t>
          </a:r>
          <a:r>
            <a:rPr lang="fr-FR" sz="1800" kern="1200">
              <a:latin typeface="Calibri Light" panose="020F0302020204030204"/>
            </a:rPr>
            <a:t> gestion d'équipe.</a:t>
          </a:r>
          <a:endParaRPr lang="en-US" sz="1800" kern="1200"/>
        </a:p>
      </dsp:txBody>
      <dsp:txXfrm>
        <a:off x="1288732" y="2009929"/>
        <a:ext cx="2337792" cy="1402675"/>
      </dsp:txXfrm>
    </dsp:sp>
    <dsp:sp modelId="{1D34EA61-0F34-4C95-A64B-25B7EFAA1C7A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Manque de temps vu qu’on a d’autres projets.</a:t>
          </a:r>
        </a:p>
      </dsp:txBody>
      <dsp:txXfrm>
        <a:off x="3860303" y="2009929"/>
        <a:ext cx="2337792" cy="1402675"/>
      </dsp:txXfrm>
    </dsp:sp>
    <dsp:sp modelId="{CFA8562C-5F93-4058-90E2-FA16A4D7EBCF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Calibri Light" panose="020F0302020204030204"/>
            </a:rPr>
            <a:t>Ancien système difficile à comprendre et analyser</a:t>
          </a:r>
        </a:p>
      </dsp:txBody>
      <dsp:txXfrm>
        <a:off x="6431875" y="2009929"/>
        <a:ext cx="2337792" cy="1402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71F33-E89A-4519-9F14-751C4D81E0FA}">
      <dsp:nvSpPr>
        <dsp:cNvPr id="0" name=""/>
        <dsp:cNvSpPr/>
      </dsp:nvSpPr>
      <dsp:spPr>
        <a:xfrm>
          <a:off x="1519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1812C-2969-4797-AE95-E9552EEBCC06}">
      <dsp:nvSpPr>
        <dsp:cNvPr id="0" name=""/>
        <dsp:cNvSpPr/>
      </dsp:nvSpPr>
      <dsp:spPr>
        <a:xfrm>
          <a:off x="331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Merci pour votre attention</a:t>
          </a:r>
          <a:endParaRPr lang="en-US" sz="3100" kern="1200"/>
        </a:p>
      </dsp:txBody>
      <dsp:txXfrm>
        <a:off x="331199" y="2858834"/>
        <a:ext cx="4320000" cy="720000"/>
      </dsp:txXfrm>
    </dsp:sp>
    <dsp:sp modelId="{06F7FB11-1D30-4280-8E6A-93B939030E6F}">
      <dsp:nvSpPr>
        <dsp:cNvPr id="0" name=""/>
        <dsp:cNvSpPr/>
      </dsp:nvSpPr>
      <dsp:spPr>
        <a:xfrm>
          <a:off x="6595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D424-E01A-4FD1-92E4-688710ACEF25}">
      <dsp:nvSpPr>
        <dsp:cNvPr id="0" name=""/>
        <dsp:cNvSpPr/>
      </dsp:nvSpPr>
      <dsp:spPr>
        <a:xfrm>
          <a:off x="5407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Avez-vous des questions ? </a:t>
          </a:r>
          <a:endParaRPr lang="en-US" sz="3100" kern="1200"/>
        </a:p>
      </dsp:txBody>
      <dsp:txXfrm>
        <a:off x="5407199" y="285883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BEC81A9-A1B0-4957-9C09-EF79CF9DB5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8372FD-32AA-4154-82E5-10B6B52ABD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492A-6651-478C-86DA-A9A0B8A152D7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4CEAE5-C587-4A1A-8D47-CBE2924C0E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0F9FAD-F67E-40F7-9A01-31E647E04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029C-881E-4087-832B-1A3839F6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22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1094AAF9-0F1A-4C54-A404-E5D7AE30A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4A1785D7-5FA1-4E6C-AF19-557514F7C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Saluer</a:t>
            </a:r>
            <a:r>
              <a:rPr lang="en-US">
                <a:latin typeface="Calibri"/>
                <a:cs typeface="Calibri"/>
              </a:rPr>
              <a:t> le </a:t>
            </a:r>
            <a:r>
              <a:rPr lang="en-US" err="1">
                <a:latin typeface="Calibri"/>
                <a:cs typeface="Calibri"/>
              </a:rPr>
              <a:t>juri</a:t>
            </a:r>
          </a:p>
          <a:p>
            <a:r>
              <a:rPr lang="en-US">
                <a:latin typeface="Calibri"/>
                <a:cs typeface="Calibri"/>
              </a:rPr>
              <a:t>- Se presenter (</a:t>
            </a:r>
            <a:r>
              <a:rPr lang="en-US" err="1">
                <a:latin typeface="Calibri"/>
                <a:cs typeface="Calibri"/>
              </a:rPr>
              <a:t>tous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cs typeface="Calibri"/>
              </a:rPr>
              <a:t>- </a:t>
            </a:r>
          </a:p>
        </p:txBody>
      </p:sp>
    </p:spTree>
    <p:extLst>
      <p:ext uri="{BB962C8B-B14F-4D97-AF65-F5344CB8AC3E}">
        <p14:creationId xmlns:p14="http://schemas.microsoft.com/office/powerpoint/2010/main" val="13692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Contexte</a:t>
            </a:r>
            <a:r>
              <a:rPr lang="en-US">
                <a:latin typeface="Calibri"/>
                <a:cs typeface="Calibri"/>
              </a:rPr>
              <a:t> du </a:t>
            </a:r>
            <a:r>
              <a:rPr lang="en-US" err="1">
                <a:latin typeface="Calibri"/>
                <a:cs typeface="Calibri"/>
              </a:rPr>
              <a:t>projet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- Le </a:t>
            </a:r>
            <a:r>
              <a:rPr lang="en-US" err="1">
                <a:latin typeface="Calibri"/>
                <a:cs typeface="Calibri"/>
              </a:rPr>
              <a:t>principe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Intêret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l'application</a:t>
            </a:r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90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Décrire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laravel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lorsque</a:t>
            </a:r>
            <a:r>
              <a:rPr lang="en-US">
                <a:latin typeface="Calibri"/>
                <a:cs typeface="Calibri"/>
              </a:rPr>
              <a:t> on </a:t>
            </a:r>
            <a:r>
              <a:rPr lang="en-US" err="1">
                <a:latin typeface="Calibri"/>
                <a:cs typeface="Calibri"/>
              </a:rPr>
              <a:t>en</a:t>
            </a:r>
            <a:r>
              <a:rPr lang="en-US">
                <a:latin typeface="Calibri"/>
                <a:cs typeface="Calibri"/>
              </a:rPr>
              <a:t> parle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Expliquer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en</a:t>
            </a:r>
            <a:r>
              <a:rPr lang="en-US">
                <a:latin typeface="Calibri"/>
                <a:cs typeface="Calibri"/>
              </a:rPr>
              <a:t> quoi la DB </a:t>
            </a:r>
            <a:r>
              <a:rPr lang="en-US" err="1">
                <a:latin typeface="Calibri"/>
                <a:cs typeface="Calibri"/>
              </a:rPr>
              <a:t>est</a:t>
            </a:r>
            <a:r>
              <a:rPr lang="en-US">
                <a:latin typeface="Calibri"/>
                <a:cs typeface="Calibri"/>
              </a:rPr>
              <a:t> compatible avec </a:t>
            </a:r>
            <a:r>
              <a:rPr lang="en-US" err="1">
                <a:latin typeface="Calibri"/>
                <a:cs typeface="Calibri"/>
              </a:rPr>
              <a:t>l'ancienne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6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BB7A-8A53-4ABA-812A-019D1D018A6D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96A-6D84-4405-B938-FC2184A012D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66AE-6DA0-45B0-9BDE-1A8EE7C80EF6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28A-4E78-4D72-AD38-D52D4BA7262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B626-4166-47F7-ACD6-4E08734990C0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7053-DABE-41DD-BB8B-F51B8D826EFD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184E-8758-40E1-8E0B-19BD2281CCD8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7BE8-5A8E-48DE-AE0F-85DA73655F43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6AB3-F14A-4CC9-9DB5-5026DDBF098B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AAF511-33F4-4C16-8749-42942603F545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B430-2F24-4F5E-8B4F-86B5E127357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6C7DF4-71FE-4593-B96C-8B80F3FFCAA0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8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inesardechoises.fr/.expoactes/index.php?vue=T&amp;xtyp=N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3D61F7-E19B-415A-804E-739D8513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4" y="125102"/>
            <a:ext cx="1893528" cy="173321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7CFF35-6EC0-490B-BDC6-C0236E6A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975" y="477932"/>
            <a:ext cx="2716635" cy="10321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D256FB-B9DD-43E9-9BFE-3582F9B3BE58}"/>
              </a:ext>
            </a:extLst>
          </p:cNvPr>
          <p:cNvSpPr txBox="1"/>
          <p:nvPr/>
        </p:nvSpPr>
        <p:spPr>
          <a:xfrm>
            <a:off x="4915989" y="1863305"/>
            <a:ext cx="23382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 b="1">
              <a:latin typeface="Calibri Light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49ADA-8312-4923-9676-BA3E40652FE4}"/>
              </a:ext>
            </a:extLst>
          </p:cNvPr>
          <p:cNvSpPr/>
          <p:nvPr/>
        </p:nvSpPr>
        <p:spPr>
          <a:xfrm>
            <a:off x="3471282" y="1304688"/>
            <a:ext cx="5117105" cy="64633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fr-FR" sz="3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Helvetica"/>
              </a:rPr>
              <a:t>SOUTENANCE PROJET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70BFD-0CF6-49A4-AA84-66627578416C}"/>
              </a:ext>
            </a:extLst>
          </p:cNvPr>
          <p:cNvSpPr/>
          <p:nvPr/>
        </p:nvSpPr>
        <p:spPr>
          <a:xfrm>
            <a:off x="4915989" y="2006440"/>
            <a:ext cx="2236510" cy="64633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fr-FR" sz="3600" b="1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  <a:cs typeface="Helvetica"/>
              </a:rPr>
              <a:t>Généalogie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24BA42-D953-4969-BFD8-F128BF719386}"/>
              </a:ext>
            </a:extLst>
          </p:cNvPr>
          <p:cNvSpPr txBox="1"/>
          <p:nvPr/>
        </p:nvSpPr>
        <p:spPr>
          <a:xfrm>
            <a:off x="-281186" y="5118349"/>
            <a:ext cx="2873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ln w="0"/>
                <a:latin typeface="+mj-lt"/>
                <a:cs typeface="Helvetica"/>
              </a:rPr>
              <a:t>          </a:t>
            </a:r>
            <a:r>
              <a:rPr lang="fr-FR" sz="2400" b="1">
                <a:ln w="0"/>
                <a:latin typeface="+mj-lt"/>
                <a:cs typeface="Helvetica"/>
              </a:rPr>
              <a:t>  Encadré par:</a:t>
            </a:r>
            <a:endParaRPr lang="fr-FR" b="1">
              <a:ln w="0"/>
              <a:latin typeface="Helvetica"/>
              <a:cs typeface="Helvetica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DD9806-2206-43C5-A161-063F9A26F98C}"/>
              </a:ext>
            </a:extLst>
          </p:cNvPr>
          <p:cNvSpPr txBox="1"/>
          <p:nvPr/>
        </p:nvSpPr>
        <p:spPr>
          <a:xfrm>
            <a:off x="1155805" y="5561686"/>
            <a:ext cx="36503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ln w="0"/>
                <a:latin typeface="+mj-lt"/>
                <a:cs typeface="Helvetica"/>
              </a:rPr>
              <a:t>Mr. OUDOT Olivier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DB66E2-0ECB-486B-83B5-1534B51E8CE8}"/>
              </a:ext>
            </a:extLst>
          </p:cNvPr>
          <p:cNvSpPr txBox="1"/>
          <p:nvPr/>
        </p:nvSpPr>
        <p:spPr>
          <a:xfrm>
            <a:off x="9430856" y="5561686"/>
            <a:ext cx="225122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b="1">
                <a:ln w="0"/>
                <a:latin typeface="+mj-lt"/>
                <a:cs typeface="Helvetica"/>
              </a:rPr>
              <a:t>Mr. RENEVIER Philippe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CA062B-E956-4733-97C0-341FBB6C946E}"/>
              </a:ext>
            </a:extLst>
          </p:cNvPr>
          <p:cNvSpPr txBox="1"/>
          <p:nvPr/>
        </p:nvSpPr>
        <p:spPr>
          <a:xfrm>
            <a:off x="8554472" y="5085948"/>
            <a:ext cx="2251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latin typeface="+mj-lt"/>
                <a:cs typeface="Calibri"/>
              </a:rPr>
              <a:t>Client du projet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D5BE9D-49DB-42B1-83CF-5A7029807307}"/>
              </a:ext>
            </a:extLst>
          </p:cNvPr>
          <p:cNvSpPr/>
          <p:nvPr/>
        </p:nvSpPr>
        <p:spPr>
          <a:xfrm>
            <a:off x="4341660" y="6454616"/>
            <a:ext cx="3183885" cy="338554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fr-FR" sz="1600" b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/>
                <a:cs typeface="Helvetica"/>
              </a:rPr>
              <a:t>Année universitaire: 2021/2022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23CF8A-968C-4E16-A43D-102074E6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98EB26-6B2F-43D2-A7BC-FE9F96BA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140" y="2652769"/>
            <a:ext cx="4978400" cy="3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6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78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5" name="Straight Connector 80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6" name="Rectangle 82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F7C30A-6C12-4FD9-A154-E8723891B5F6}"/>
              </a:ext>
            </a:extLst>
          </p:cNvPr>
          <p:cNvSpPr txBox="1">
            <a:spLocks/>
          </p:cNvSpPr>
          <p:nvPr/>
        </p:nvSpPr>
        <p:spPr>
          <a:xfrm>
            <a:off x="828624" y="634946"/>
            <a:ext cx="482128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/>
              <a:t>TECHNOLOGIES UTILISEES</a:t>
            </a:r>
          </a:p>
        </p:txBody>
      </p:sp>
      <p:cxnSp>
        <p:nvCxnSpPr>
          <p:cNvPr id="197" name="Straight Connector 84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D6039-4259-4CF0-80CB-C6694042ABE8}"/>
              </a:ext>
            </a:extLst>
          </p:cNvPr>
          <p:cNvSpPr txBox="1">
            <a:spLocks/>
          </p:cNvSpPr>
          <p:nvPr/>
        </p:nvSpPr>
        <p:spPr>
          <a:xfrm>
            <a:off x="740831" y="2892191"/>
            <a:ext cx="4821283" cy="238507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Calibri" panose="020F0502020204030204" pitchFamily="34" charset="0"/>
              <a:buChar char="Ø"/>
            </a:pPr>
            <a:r>
              <a:rPr lang="en-US"/>
              <a:t> </a:t>
            </a:r>
            <a:r>
              <a:rPr lang="en-US">
                <a:latin typeface="+mj-lt"/>
              </a:rPr>
              <a:t>HTML/CSS/JavaScript: </a:t>
            </a:r>
          </a:p>
          <a:p>
            <a:pPr algn="ctr">
              <a:buFont typeface="Calibri" panose="020F0502020204030204" pitchFamily="34" charset="0"/>
              <a:buChar char="Ø"/>
            </a:pPr>
            <a:r>
              <a:rPr lang="en-US" err="1">
                <a:latin typeface="+mj-lt"/>
                <a:cs typeface="Calibri Light"/>
              </a:rPr>
              <a:t>StarUml</a:t>
            </a:r>
          </a:p>
          <a:p>
            <a:pPr algn="ctr">
              <a:buFont typeface="Calibri" panose="020F0502020204030204" pitchFamily="34" charset="0"/>
              <a:buChar char="Ø"/>
            </a:pPr>
            <a:r>
              <a:rPr lang="en-US">
                <a:latin typeface="+mj-lt"/>
              </a:rPr>
              <a:t>Boostrap5</a:t>
            </a:r>
            <a:endParaRPr lang="en-US">
              <a:latin typeface="+mj-lt"/>
              <a:cs typeface="Calibri Light"/>
            </a:endParaRPr>
          </a:p>
          <a:p>
            <a:pPr algn="ctr">
              <a:buFont typeface="Calibri" panose="020F0502020204030204" pitchFamily="34" charset="0"/>
              <a:buChar char="Ø"/>
            </a:pPr>
            <a:r>
              <a:rPr lang="en-US">
                <a:latin typeface="+mj-lt"/>
              </a:rPr>
              <a:t> Laravel</a:t>
            </a:r>
            <a:endParaRPr lang="en-US">
              <a:latin typeface="+mj-lt"/>
              <a:cs typeface="Calibri Light"/>
            </a:endParaRPr>
          </a:p>
        </p:txBody>
      </p:sp>
      <p:sp>
        <p:nvSpPr>
          <p:cNvPr id="198" name="Rectangle 86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 25" descr="Une image contenant texte, trousse de secours, clipart, signe&#10;&#10;Description générée automatiquement">
            <a:extLst>
              <a:ext uri="{FF2B5EF4-FFF2-40B4-BE49-F238E27FC236}">
                <a16:creationId xmlns:a16="http://schemas.microsoft.com/office/drawing/2014/main" id="{FCBAF684-654A-4290-802A-87B8487A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75" y="1450454"/>
            <a:ext cx="2305160" cy="1279363"/>
          </a:xfrm>
          <a:prstGeom prst="rect">
            <a:avLst/>
          </a:prstGeom>
        </p:spPr>
      </p:pic>
      <p:sp>
        <p:nvSpPr>
          <p:cNvPr id="199" name="Rectangle 88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18AA7FF-336D-47DA-95D8-44870B736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36" y="858123"/>
            <a:ext cx="2155094" cy="2155094"/>
          </a:xfrm>
          <a:prstGeom prst="rect">
            <a:avLst/>
          </a:prstGeom>
        </p:spPr>
      </p:pic>
      <p:sp>
        <p:nvSpPr>
          <p:cNvPr id="200" name="Rectangle 90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7981984-9173-43D6-8E1A-E66C0C2C3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75" y="3657906"/>
            <a:ext cx="2309420" cy="1840319"/>
          </a:xfrm>
          <a:prstGeom prst="rect">
            <a:avLst/>
          </a:prstGeom>
        </p:spPr>
      </p:pic>
      <p:sp>
        <p:nvSpPr>
          <p:cNvPr id="201" name="Rectangle 92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94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Rectangle 96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FE74E-5446-4F68-A31C-9798BFCF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200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2C75C30-1BF5-40E0-9323-D46BBFE42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116" y="3520584"/>
            <a:ext cx="2297503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07BE5-EEEC-4E03-9136-5625B2D1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/>
              <a:t>ORGANISATION DES FICHIERS SUR GITHUB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25B65D-8DB8-42E2-A13F-CEB425D9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693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9C2B2-E5F1-4BA6-88CC-FA5C0D00B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05" r="2144" b="5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0B296-FCC9-46EB-95F6-6FB0B211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endParaRPr lang="fr-FR">
              <a:latin typeface="Segoe UI Web (West European)"/>
            </a:endParaRPr>
          </a:p>
          <a:p>
            <a:pPr marL="383540" lvl="1"/>
            <a:endParaRPr lang="fr-FR">
              <a:latin typeface="+mj-lt"/>
              <a:cs typeface="Calibri Light" panose="020F0302020204030204"/>
            </a:endParaRPr>
          </a:p>
          <a:p>
            <a:pPr marL="383540" lvl="1"/>
            <a:r>
              <a:rPr lang="fr-FR" err="1">
                <a:latin typeface="+mj-lt"/>
              </a:rPr>
              <a:t>build</a:t>
            </a:r>
            <a:r>
              <a:rPr lang="fr-FR">
                <a:latin typeface="+mj-lt"/>
              </a:rPr>
              <a:t> scripts: des fichiers qui aide à la  compilation/exécution  du projet.</a:t>
            </a:r>
            <a:endParaRPr lang="fr-FR">
              <a:latin typeface="+mj-lt"/>
              <a:cs typeface="Calibri Light"/>
            </a:endParaRPr>
          </a:p>
          <a:p>
            <a:pPr marL="383540" lvl="1"/>
            <a:r>
              <a:rPr lang="fr-FR" err="1">
                <a:latin typeface="+mj-lt"/>
              </a:rPr>
              <a:t>db</a:t>
            </a:r>
            <a:r>
              <a:rPr lang="fr-FR">
                <a:latin typeface="+mj-lt"/>
              </a:rPr>
              <a:t>: la base de données avec les scripts de création et insertion.</a:t>
            </a:r>
            <a:endParaRPr lang="fr-FR">
              <a:latin typeface="+mj-lt"/>
              <a:cs typeface="Calibri Light"/>
            </a:endParaRPr>
          </a:p>
          <a:p>
            <a:pPr marL="383540" lvl="1"/>
            <a:r>
              <a:rPr lang="fr-FR" err="1">
                <a:latin typeface="+mj-lt"/>
              </a:rPr>
              <a:t>laravel</a:t>
            </a:r>
            <a:r>
              <a:rPr lang="fr-FR">
                <a:latin typeface="+mj-lt"/>
              </a:rPr>
              <a:t>: le code source de l’application général.</a:t>
            </a:r>
            <a:endParaRPr lang="fr-FR">
              <a:latin typeface="+mj-lt"/>
              <a:cs typeface="Calibri Light"/>
            </a:endParaRPr>
          </a:p>
          <a:p>
            <a:pPr marL="383540" lvl="1"/>
            <a:r>
              <a:rPr lang="fr-FR" err="1">
                <a:latin typeface="+mj-lt"/>
              </a:rPr>
              <a:t>project_management</a:t>
            </a:r>
            <a:r>
              <a:rPr lang="fr-FR">
                <a:latin typeface="+mj-lt"/>
              </a:rPr>
              <a:t>: les documents de la gestion de projet.</a:t>
            </a:r>
            <a:endParaRPr lang="fr-FR">
              <a:latin typeface="+mj-lt"/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FBBD4-A784-4C93-A13B-324F19D6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7" name="Straight Connector 1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294310CA-136E-410C-8010-E58CFE5ED79C}"/>
              </a:ext>
            </a:extLst>
          </p:cNvPr>
          <p:cNvSpPr txBox="1">
            <a:spLocks/>
          </p:cNvSpPr>
          <p:nvPr/>
        </p:nvSpPr>
        <p:spPr>
          <a:xfrm>
            <a:off x="634822" y="5228731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TABLEAU GLOBAL DU SUIVI DE PROJET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Espace réservé du numéro de diapositive 2">
            <a:extLst>
              <a:ext uri="{FF2B5EF4-FFF2-40B4-BE49-F238E27FC236}">
                <a16:creationId xmlns:a16="http://schemas.microsoft.com/office/drawing/2014/main" id="{3CC33A61-DEF9-46F9-83CF-44E51CD1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13E31D-E2AB-40D1-8B51-AFA5AFEF393A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07CE36E-99AF-44B4-87F3-7D82FFAF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49535"/>
              </p:ext>
            </p:extLst>
          </p:nvPr>
        </p:nvGraphicFramePr>
        <p:xfrm>
          <a:off x="1004797" y="576629"/>
          <a:ext cx="9875521" cy="47009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40049">
                  <a:extLst>
                    <a:ext uri="{9D8B030D-6E8A-4147-A177-3AD203B41FA5}">
                      <a16:colId xmlns:a16="http://schemas.microsoft.com/office/drawing/2014/main" val="259779315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8059089"/>
                    </a:ext>
                  </a:extLst>
                </a:gridCol>
                <a:gridCol w="4223792">
                  <a:extLst>
                    <a:ext uri="{9D8B030D-6E8A-4147-A177-3AD203B41FA5}">
                      <a16:colId xmlns:a16="http://schemas.microsoft.com/office/drawing/2014/main" val="115685916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ctr"/>
                      <a:r>
                        <a:rPr lang="fr-FR" sz="1800" b="0" cap="all" spc="150">
                          <a:solidFill>
                            <a:schemeClr val="lt1"/>
                          </a:solidFill>
                        </a:rPr>
                        <a:t>Tache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cap="all" spc="150">
                          <a:solidFill>
                            <a:schemeClr val="lt1"/>
                          </a:solidFill>
                        </a:rPr>
                        <a:t>Durée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cap="all" spc="150">
                          <a:solidFill>
                            <a:schemeClr val="lt1"/>
                          </a:solidFill>
                        </a:rPr>
                        <a:t>Cause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3246843519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Installation de projet </a:t>
                      </a:r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Laravel</a:t>
                      </a:r>
                      <a:endParaRPr lang="fr-FR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3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Peu de connaissance en </a:t>
                      </a:r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Laravel</a:t>
                      </a:r>
                      <a:endParaRPr lang="fr-FR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215700506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Rédaction du </a:t>
                      </a:r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workbook</a:t>
                      </a:r>
                      <a:endParaRPr lang="fr-FR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29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Tache pour chaque semaine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3106347462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Développement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30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Plusieurs fonctionnalités à développer et 1ere expérience de développement avec </a:t>
                      </a:r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laravel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1958773470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Compréhension DB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7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La base est très grande avec des noms des champs incompréhensibles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1087242795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GedCom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6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Nouvelle connaissance , architecture et structure complexe des fichiers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3778213079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Analyse d'ancien système </a:t>
                      </a:r>
                      <a:r>
                        <a:rPr lang="fr-FR" sz="1400" cap="none" spc="0" err="1">
                          <a:solidFill>
                            <a:schemeClr val="tx1"/>
                          </a:solidFill>
                        </a:rPr>
                        <a:t>Expoact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5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Système difficile à comprendre avec trop de fichiers de code ,structure du projet compliquée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2004921203"/>
                  </a:ext>
                </a:extLst>
              </a:tr>
              <a:tr h="497336"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Project conception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12 jours</a:t>
                      </a:r>
                    </a:p>
                  </a:txBody>
                  <a:tcPr marL="120002" marR="120002" marT="120002" marB="1200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cap="none" spc="0">
                          <a:solidFill>
                            <a:schemeClr val="tx1"/>
                          </a:solidFill>
                        </a:rPr>
                        <a:t>Ancien système complexe à comprendre et analyser</a:t>
                      </a:r>
                    </a:p>
                  </a:txBody>
                  <a:tcPr marL="120002" marR="120002" marT="120002" marB="120002"/>
                </a:tc>
                <a:extLst>
                  <a:ext uri="{0D108BD9-81ED-4DB2-BD59-A6C34878D82A}">
                    <a16:rowId xmlns:a16="http://schemas.microsoft.com/office/drawing/2014/main" val="310121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0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2383AA5-8A60-492C-BBD4-4C488228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TABLEAU DES FICHIERS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EFD327-B5FF-4EE2-8B62-FA85ED99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0D3A265-7620-4D69-85EC-253281837A52}"/>
              </a:ext>
            </a:extLst>
          </p:cNvPr>
          <p:cNvSpPr txBox="1">
            <a:spLocks/>
          </p:cNvSpPr>
          <p:nvPr/>
        </p:nvSpPr>
        <p:spPr>
          <a:xfrm>
            <a:off x="3601720" y="256123"/>
            <a:ext cx="4704080" cy="509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>
              <a:solidFill>
                <a:schemeClr val="accent2"/>
              </a:solidFill>
            </a:endParaRP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06F6F1B4-9ABA-43EE-A25C-7C2F00D78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27118"/>
              </p:ext>
            </p:extLst>
          </p:nvPr>
        </p:nvGraphicFramePr>
        <p:xfrm>
          <a:off x="538372" y="1718383"/>
          <a:ext cx="6842264" cy="363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31">
                  <a:extLst>
                    <a:ext uri="{9D8B030D-6E8A-4147-A177-3AD203B41FA5}">
                      <a16:colId xmlns:a16="http://schemas.microsoft.com/office/drawing/2014/main" val="1807898518"/>
                    </a:ext>
                  </a:extLst>
                </a:gridCol>
                <a:gridCol w="3201951">
                  <a:extLst>
                    <a:ext uri="{9D8B030D-6E8A-4147-A177-3AD203B41FA5}">
                      <a16:colId xmlns:a16="http://schemas.microsoft.com/office/drawing/2014/main" val="2438691219"/>
                    </a:ext>
                  </a:extLst>
                </a:gridCol>
                <a:gridCol w="1755182">
                  <a:extLst>
                    <a:ext uri="{9D8B030D-6E8A-4147-A177-3AD203B41FA5}">
                      <a16:colId xmlns:a16="http://schemas.microsoft.com/office/drawing/2014/main" val="2120872767"/>
                    </a:ext>
                  </a:extLst>
                </a:gridCol>
              </a:tblGrid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Langage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Nombre des fichiers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Tailles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542373394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Laravel,JS,HTML,CSS</a:t>
                      </a:r>
                      <a:endParaRPr lang="fr-FR" sz="2500" err="1">
                        <a:latin typeface="+mj-lt"/>
                      </a:endParaRP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2500" kern="1200" noProof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12 258 Fichiers, 1 669 Dossiers</a:t>
                      </a:r>
                      <a:endParaRPr lang="fr-FR" sz="25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249 MO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4290191967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MySQL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14 Tables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90 MO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3113291076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Excel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Project </a:t>
                      </a:r>
                      <a:r>
                        <a:rPr lang="fr-FR" sz="2500" err="1">
                          <a:latin typeface="+mj-lt"/>
                        </a:rPr>
                        <a:t>Tracking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30 KO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1326026528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PDF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7 fichiers</a:t>
                      </a:r>
                      <a:endParaRPr lang="fr-FR" sz="2500" err="1">
                        <a:latin typeface="+mj-lt"/>
                      </a:endParaRP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14,8 MO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2673472264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XML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1</a:t>
                      </a:r>
                    </a:p>
                  </a:txBody>
                  <a:tcPr marL="124751" marR="124751" marT="62376" marB="62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>
                          <a:latin typeface="+mj-lt"/>
                        </a:rPr>
                        <a:t>2 KO</a:t>
                      </a:r>
                    </a:p>
                  </a:txBody>
                  <a:tcPr marL="124751" marR="124751" marT="62376" marB="62376"/>
                </a:tc>
                <a:extLst>
                  <a:ext uri="{0D108BD9-81ED-4DB2-BD59-A6C34878D82A}">
                    <a16:rowId xmlns:a16="http://schemas.microsoft.com/office/drawing/2014/main" val="313980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4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139C-30CF-430D-9861-227AF2FF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/>
              <a:t>LECONS APPRISES, DIFFICULTES…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0C779-41C7-49E3-B6AF-70C65230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3F8ACF87-39DC-4880-8EF5-93706B5C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705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9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FB262-8716-42A7-AB6C-6B926E3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FIN DE PRESENTATION</a:t>
            </a:r>
          </a:p>
        </p:txBody>
      </p:sp>
      <p:graphicFrame>
        <p:nvGraphicFramePr>
          <p:cNvPr id="34" name="Espace réservé du contenu 2">
            <a:extLst>
              <a:ext uri="{FF2B5EF4-FFF2-40B4-BE49-F238E27FC236}">
                <a16:creationId xmlns:a16="http://schemas.microsoft.com/office/drawing/2014/main" id="{D6AD7C0C-4BBC-4537-A86F-E8C6BF304F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B416F-226E-4E43-9063-1E7D66A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5F08-264B-4889-8D71-3EABC32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F65C45-928A-4CAC-93D2-E2B1EB6A93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6347" y="200757"/>
            <a:ext cx="1236663" cy="728663"/>
          </a:xfrm>
        </p:spPr>
        <p:txBody>
          <a:bodyPr>
            <a:noAutofit/>
          </a:bodyPr>
          <a:lstStyle/>
          <a:p>
            <a:r>
              <a:rPr lang="fr-FR" sz="4000" b="1" u="sng">
                <a:solidFill>
                  <a:schemeClr val="accent2"/>
                </a:solidFill>
                <a:cs typeface="Helvetica"/>
              </a:rPr>
              <a:t>PLAN</a:t>
            </a:r>
            <a:endParaRPr lang="fr-FR" sz="4000" u="sng">
              <a:solidFill>
                <a:schemeClr val="accent2"/>
              </a:solidFill>
              <a:cs typeface="Helvetica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1749F3-3A0C-4BCC-9A4B-EC921235AA4C}"/>
              </a:ext>
            </a:extLst>
          </p:cNvPr>
          <p:cNvSpPr txBox="1"/>
          <p:nvPr/>
        </p:nvSpPr>
        <p:spPr>
          <a:xfrm>
            <a:off x="2943027" y="1261391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Présentation d’équipe de travail</a:t>
            </a:r>
            <a:endParaRPr lang="fr-FR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545A8F-6E0E-4819-94A4-CF77B057529F}"/>
              </a:ext>
            </a:extLst>
          </p:cNvPr>
          <p:cNvSpPr txBox="1"/>
          <p:nvPr/>
        </p:nvSpPr>
        <p:spPr>
          <a:xfrm>
            <a:off x="2943027" y="1799334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Objectifs spécifiés par le client</a:t>
            </a:r>
            <a:endParaRPr lang="fr-FR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66ED6B-7BA1-49A6-89C5-E8E332463394}"/>
              </a:ext>
            </a:extLst>
          </p:cNvPr>
          <p:cNvSpPr txBox="1"/>
          <p:nvPr/>
        </p:nvSpPr>
        <p:spPr>
          <a:xfrm>
            <a:off x="2943027" y="2337783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Ancienne plateforme</a:t>
            </a:r>
            <a:endParaRPr lang="fr-FR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E5DDC8-214A-401E-9E67-EC6AEC068A42}"/>
              </a:ext>
            </a:extLst>
          </p:cNvPr>
          <p:cNvSpPr txBox="1"/>
          <p:nvPr/>
        </p:nvSpPr>
        <p:spPr>
          <a:xfrm>
            <a:off x="2943027" y="3346808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Nouvelle application</a:t>
            </a:r>
            <a:endParaRPr lang="fr-FR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AB8BCD-04B9-4BD7-BEFA-C19E641A5D64}"/>
              </a:ext>
            </a:extLst>
          </p:cNvPr>
          <p:cNvSpPr txBox="1"/>
          <p:nvPr/>
        </p:nvSpPr>
        <p:spPr>
          <a:xfrm>
            <a:off x="2943027" y="772103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Introduction 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AC9F50-DCF8-408A-86F7-8D4C500AE747}"/>
              </a:ext>
            </a:extLst>
          </p:cNvPr>
          <p:cNvSpPr txBox="1"/>
          <p:nvPr/>
        </p:nvSpPr>
        <p:spPr>
          <a:xfrm>
            <a:off x="2943027" y="2843831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Architecture finale suivie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1F51EC-25F1-4ACF-A5C3-16EF33F274D4}"/>
              </a:ext>
            </a:extLst>
          </p:cNvPr>
          <p:cNvSpPr txBox="1"/>
          <p:nvPr/>
        </p:nvSpPr>
        <p:spPr>
          <a:xfrm>
            <a:off x="2943027" y="3820837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Technologies utilisées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4A97CC-05D9-4144-9764-C095E07DA1C9}"/>
              </a:ext>
            </a:extLst>
          </p:cNvPr>
          <p:cNvSpPr txBox="1"/>
          <p:nvPr/>
        </p:nvSpPr>
        <p:spPr>
          <a:xfrm>
            <a:off x="2943027" y="5292275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Fichiers produits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0127B52-6ECE-4675-8166-C75DD9B41E97}"/>
              </a:ext>
            </a:extLst>
          </p:cNvPr>
          <p:cNvCxnSpPr>
            <a:cxnSpLocks/>
          </p:cNvCxnSpPr>
          <p:nvPr/>
        </p:nvCxnSpPr>
        <p:spPr>
          <a:xfrm>
            <a:off x="2490159" y="796413"/>
            <a:ext cx="0" cy="53842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ED85002-8289-49BB-9A05-5ECF4EE61BBE}"/>
              </a:ext>
            </a:extLst>
          </p:cNvPr>
          <p:cNvSpPr txBox="1"/>
          <p:nvPr/>
        </p:nvSpPr>
        <p:spPr>
          <a:xfrm>
            <a:off x="2943027" y="4282502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Organisation des fichiers sur 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042EB8-E52D-4931-8021-613E985B4C69}"/>
              </a:ext>
            </a:extLst>
          </p:cNvPr>
          <p:cNvSpPr txBox="1"/>
          <p:nvPr/>
        </p:nvSpPr>
        <p:spPr>
          <a:xfrm>
            <a:off x="2943027" y="4779699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Tableau global du suivi de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A45E69A-C599-432B-B168-ED2A780E41C6}"/>
              </a:ext>
            </a:extLst>
          </p:cNvPr>
          <p:cNvSpPr txBox="1"/>
          <p:nvPr/>
        </p:nvSpPr>
        <p:spPr>
          <a:xfrm>
            <a:off x="2952855" y="5777559"/>
            <a:ext cx="5863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/>
              </a:rPr>
              <a:t>Leçons apprises et difficultés </a:t>
            </a:r>
            <a:endParaRPr lang="fr-FR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28F2539-2618-4481-840B-04D792D3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DC1FA27-B2E0-4CF5-B3D9-5B3F33427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464" y="2156574"/>
            <a:ext cx="3407751" cy="2476136"/>
          </a:xfrm>
          <a:prstGeom prst="rect">
            <a:avLst/>
          </a:prstGeom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F9EEE2B-C370-48FD-BF12-DC88B433ABDD}"/>
              </a:ext>
            </a:extLst>
          </p:cNvPr>
          <p:cNvSpPr txBox="1"/>
          <p:nvPr/>
        </p:nvSpPr>
        <p:spPr>
          <a:xfrm>
            <a:off x="1762664" y="1388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latin typeface="+mj-lt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16FB73-766A-4BE3-A1A6-750788E189A1}"/>
              </a:ext>
            </a:extLst>
          </p:cNvPr>
          <p:cNvSpPr txBox="1"/>
          <p:nvPr/>
        </p:nvSpPr>
        <p:spPr>
          <a:xfrm>
            <a:off x="2802107" y="35832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graphicFrame>
        <p:nvGraphicFramePr>
          <p:cNvPr id="24" name="ZoneTexte 4">
            <a:extLst>
              <a:ext uri="{FF2B5EF4-FFF2-40B4-BE49-F238E27FC236}">
                <a16:creationId xmlns:a16="http://schemas.microsoft.com/office/drawing/2014/main" id="{1D608C41-18A9-47EB-A1CC-F0EEA9C33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655328"/>
              </p:ext>
            </p:extLst>
          </p:nvPr>
        </p:nvGraphicFramePr>
        <p:xfrm>
          <a:off x="5144679" y="2198914"/>
          <a:ext cx="640506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18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F65C45-928A-4CAC-93D2-E2B1EB6A93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98619" y="2457091"/>
            <a:ext cx="3401961" cy="1810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EQUIPE DE TRAVAIL ET ORGANISATION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F39583E-904E-4565-807D-CB6E693A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9" y="740146"/>
            <a:ext cx="7717348" cy="4560814"/>
          </a:xfrm>
          <a:prstGeom prst="rect">
            <a:avLst/>
          </a:prstGeom>
        </p:spPr>
      </p:pic>
      <p:cxnSp>
        <p:nvCxnSpPr>
          <p:cNvPr id="62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22BA6-C980-4C39-ABAE-A7168A86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3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DB550E0-F195-4C16-B374-E05F721462F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OBJECTIF SPECIFIES PAR LE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5F6C-7735-4E96-A31B-09E4166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8E538C3B-09E4-41F7-814F-591C86C22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5841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37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C69FB1-0859-45CA-8D32-1C98F88A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225402-D756-4F66-B729-420D8502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12" y="2564052"/>
            <a:ext cx="10212907" cy="18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8E441-B042-497D-AB71-08B40DD4C32C}"/>
              </a:ext>
            </a:extLst>
          </p:cNvPr>
          <p:cNvSpPr txBox="1">
            <a:spLocks/>
          </p:cNvSpPr>
          <p:nvPr/>
        </p:nvSpPr>
        <p:spPr>
          <a:xfrm>
            <a:off x="3561080" y="398215"/>
            <a:ext cx="5069840" cy="6379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>
              <a:solidFill>
                <a:schemeClr val="accent1">
                  <a:lumMod val="75000"/>
                </a:schemeClr>
              </a:solidFill>
              <a:cs typeface="Helvetica" panose="020B0604020202020204" pitchFamily="34" charset="0"/>
            </a:endParaRP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443455-A2EE-48B0-AFDF-B6A911D0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0" y="1934706"/>
            <a:ext cx="5455920" cy="3328174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8D1061B-24FD-466C-9F9D-76208319615D}"/>
              </a:ext>
            </a:extLst>
          </p:cNvPr>
          <p:cNvCxnSpPr>
            <a:cxnSpLocks/>
          </p:cNvCxnSpPr>
          <p:nvPr/>
        </p:nvCxnSpPr>
        <p:spPr>
          <a:xfrm flipH="1" flipV="1">
            <a:off x="11501120" y="1788160"/>
            <a:ext cx="86360" cy="533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2">
            <a:extLst>
              <a:ext uri="{FF2B5EF4-FFF2-40B4-BE49-F238E27FC236}">
                <a16:creationId xmlns:a16="http://schemas.microsoft.com/office/drawing/2014/main" id="{41E04ECD-C17D-4823-A277-028B93FE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6172"/>
            <a:ext cx="6065520" cy="725378"/>
          </a:xfrm>
        </p:spPr>
        <p:txBody>
          <a:bodyPr/>
          <a:lstStyle/>
          <a:p>
            <a:r>
              <a:rPr lang="fr-FR" sz="4800">
                <a:cs typeface="Helvetica" panose="020B0604020202020204" pitchFamily="34" charset="0"/>
              </a:rPr>
              <a:t>ANCIENNE PLATEFORME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0555F9F-3906-4203-98E5-A38E057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374870"/>
            <a:ext cx="5892800" cy="22072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>
                <a:ea typeface="+mn-lt"/>
                <a:cs typeface="+mn-lt"/>
                <a:hlinkClick r:id="rId3"/>
              </a:rPr>
              <a:t>http://www.racinesardechoises.fr/.expoactes/index.php?vue=T&amp;xtyp=N</a:t>
            </a:r>
            <a:endParaRPr lang="fr-FR">
              <a:solidFill>
                <a:schemeClr val="tx1"/>
              </a:solidFill>
              <a:latin typeface="Calibri" panose="020F0502020204030204"/>
              <a:cs typeface="Helvetica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>
                <a:solidFill>
                  <a:schemeClr val="tx1"/>
                </a:solidFill>
                <a:latin typeface="+mj-lt"/>
                <a:cs typeface="Helvetica"/>
              </a:rPr>
              <a:t> Manque d'ergonomie</a:t>
            </a:r>
            <a:endParaRPr lang="fr-FR">
              <a:solidFill>
                <a:schemeClr val="tx1"/>
              </a:solidFill>
              <a:cs typeface="Helvetica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>
                <a:solidFill>
                  <a:schemeClr val="tx1"/>
                </a:solidFill>
                <a:latin typeface="+mj-lt"/>
                <a:cs typeface="Helvetica"/>
              </a:rPr>
              <a:t> L’utilisateur doit cliquer sur le bouton « retour sur le forum » afin de se connecter.</a:t>
            </a:r>
          </a:p>
          <a:p>
            <a:pPr algn="just">
              <a:lnSpc>
                <a:spcPct val="150000"/>
              </a:lnSpc>
            </a:pPr>
            <a:endParaRPr lang="fr-FR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8857A-3E1B-495B-AEE3-BFCFE364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F18F0E-F083-4A07-BDDF-E989661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ARCHITECTURE FINALE SUIVIE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77FFB7D-FFD7-4232-8560-A87D236F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8" y="2162798"/>
            <a:ext cx="6909801" cy="3491046"/>
          </a:xfrm>
          <a:prstGeom prst="rect">
            <a:avLst/>
          </a:prstGeom>
        </p:spPr>
      </p:pic>
      <p:cxnSp>
        <p:nvCxnSpPr>
          <p:cNvPr id="92" name="Straight Connector 9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64">
            <a:extLst>
              <a:ext uri="{FF2B5EF4-FFF2-40B4-BE49-F238E27FC236}">
                <a16:creationId xmlns:a16="http://schemas.microsoft.com/office/drawing/2014/main" id="{8D284DDA-896B-4F81-A979-5B9D3D75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Séparée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3 </a:t>
            </a:r>
            <a:r>
              <a:rPr lang="en-US" err="1">
                <a:cs typeface="Calibri"/>
              </a:rPr>
              <a:t>grandes</a:t>
            </a:r>
            <a:r>
              <a:rPr lang="en-US">
                <a:cs typeface="Calibri"/>
              </a:rPr>
              <a:t> parties 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Connecté</a:t>
            </a:r>
            <a:r>
              <a:rPr lang="en-US">
                <a:cs typeface="Calibri"/>
              </a:rPr>
              <a:t> via le framework Laravel à 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base de </a:t>
            </a:r>
            <a:r>
              <a:rPr lang="en-US" err="1">
                <a:cs typeface="Calibri"/>
              </a:rPr>
              <a:t>données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MySql</a:t>
            </a:r>
            <a:r>
              <a:rPr lang="en-US">
                <a:cs typeface="Calibri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 DB </a:t>
            </a:r>
            <a:r>
              <a:rPr lang="en-US" err="1">
                <a:cs typeface="Calibri"/>
              </a:rPr>
              <a:t>MySql</a:t>
            </a:r>
            <a:r>
              <a:rPr lang="en-US">
                <a:cs typeface="Calibri"/>
              </a:rPr>
              <a:t> compatible avec </a:t>
            </a:r>
            <a:r>
              <a:rPr lang="en-US" err="1">
                <a:cs typeface="Calibri"/>
              </a:rPr>
              <a:t>l'ancienne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platforme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afin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permettre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facilité</a:t>
            </a:r>
            <a:r>
              <a:rPr lang="en-US">
                <a:cs typeface="Calibri"/>
              </a:rPr>
              <a:t> de migration.</a:t>
            </a:r>
          </a:p>
          <a:p>
            <a:endParaRPr lang="en-US">
              <a:cs typeface="Calibri"/>
            </a:endParaRPr>
          </a:p>
        </p:txBody>
      </p:sp>
      <p:sp>
        <p:nvSpPr>
          <p:cNvPr id="93" name="Rectangle 9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BB320-3251-4F2A-BBA6-930DDBF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6113E31D-E2AB-40D1-8B51-AFA5AFEF393A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D4DB8704-0D73-453C-AA2F-36BE6755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391" y="639097"/>
            <a:ext cx="320040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NOUVELLE APPLICATION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D94807A9-3EF9-4C5F-96E0-4A8DCF2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51CF0C-8E89-4888-892E-01B78CBD4080}"/>
              </a:ext>
            </a:extLst>
          </p:cNvPr>
          <p:cNvSpPr txBox="1"/>
          <p:nvPr/>
        </p:nvSpPr>
        <p:spPr>
          <a:xfrm>
            <a:off x="1513840" y="464312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00419324-CD7A-4558-A504-B12AF395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6" y="404463"/>
            <a:ext cx="8091577" cy="55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5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PowerPoint Presentation</vt:lpstr>
      <vt:lpstr>PLAN</vt:lpstr>
      <vt:lpstr>INTRODUCTION</vt:lpstr>
      <vt:lpstr>EQUIPE DE TRAVAIL ET ORGANISATION</vt:lpstr>
      <vt:lpstr>PowerPoint Presentation</vt:lpstr>
      <vt:lpstr>PowerPoint Presentation</vt:lpstr>
      <vt:lpstr>ANCIENNE PLATEFORME</vt:lpstr>
      <vt:lpstr>ARCHITECTURE FINALE SUIVIE</vt:lpstr>
      <vt:lpstr>NOUVELLE APPLICATION</vt:lpstr>
      <vt:lpstr>PowerPoint Presentation</vt:lpstr>
      <vt:lpstr>ORGANISATION DES FICHIERS SUR GITHUB</vt:lpstr>
      <vt:lpstr>PowerPoint Presentation</vt:lpstr>
      <vt:lpstr>TABLEAU DES FICHIERS </vt:lpstr>
      <vt:lpstr>LECONS APPRISES, DIFFICULTES…</vt:lpstr>
      <vt:lpstr>FIN DE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Enregistrer une présentation</dc:title>
  <dc:subject>Enregistrer une présentation</dc:subject>
  <dc:creator>Enregistrer une présentation</dc:creator>
  <cp:keywords>Enregistrer une présentation</cp:keywords>
  <dc:description>Enregistrer une présentation</dc:description>
  <cp:revision>1</cp:revision>
  <dcterms:modified xsi:type="dcterms:W3CDTF">2022-01-14T13:37:21Z</dcterms:modified>
  <cp:category>Enregistrer une présentation</cp:category>
</cp:coreProperties>
</file>