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ustri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created a class called DOM utility that creates all of these objects so that each command that utilizes it can just call the class.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transform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INSERT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DELETE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tselect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where conditions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ith Dom parser, the XSD file schema is parsed for data types and are compared to XML file.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The XML file is transformed into an SQL file that produces output objects for each command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The commands are then applied to the file in the database during a DDL/DML query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This prompts the data processing and manipulation of the file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The new data is stored and the file is converted back to an XML document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delete, insert,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342900" rtl="0">
              <a:spcBef>
                <a:spcPts val="0"/>
              </a:spcBef>
              <a:buClr>
                <a:schemeClr val="lt2"/>
              </a:buClr>
              <a:buFont typeface="Noto Sans Symbols"/>
              <a:buChar char="◈"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engine is  written in Java and the database is stored in XML file format.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84389" lvl="1" marL="719999" rtl="0">
              <a:spcBef>
                <a:spcPts val="1000"/>
              </a:spcBef>
              <a:buClr>
                <a:srgbClr val="000000"/>
              </a:buClr>
              <a:buSzPct val="70000"/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Parser breaks down the XML file into a tree structure</a:t>
            </a:r>
          </a:p>
          <a:p>
            <a:pPr indent="-284389" lvl="1" marL="719999" rtl="0">
              <a:spcBef>
                <a:spcPts val="1000"/>
              </a:spcBef>
              <a:buClr>
                <a:srgbClr val="000000"/>
              </a:buClr>
              <a:buSzPct val="70000"/>
              <a:buFont typeface="Noto Sans Symbols"/>
              <a:buChar char="◈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 Able to easily modify, delete and create elements in an XML file</a:t>
            </a: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is an overview of our SQL command implementation classes.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All SQL commands extend the SQL Command class, which holds the database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370692" y="1769540"/>
            <a:ext cx="9440033" cy="1828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0692" y="3598339"/>
            <a:ext cx="9440033" cy="1049867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6"/>
            <a:ext cx="10141799" cy="381680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913805" y="4565255"/>
            <a:ext cx="10355325" cy="54347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169349" y="695008"/>
            <a:ext cx="9845345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3795" y="5108728"/>
            <a:ext cx="10353761" cy="682471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13795" y="608437"/>
            <a:ext cx="10353761" cy="353434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446212" y="609600"/>
            <a:ext cx="9302752" cy="299290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20643" y="3610032"/>
            <a:ext cx="8752299" cy="532748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990600" y="884795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04715" y="2928258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13794" y="2126941"/>
            <a:ext cx="10353763" cy="2511834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3783" y="4650555"/>
            <a:ext cx="10352198" cy="114064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13795" y="1885950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913795" y="2571750"/>
            <a:ext cx="3300983" cy="3219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446710" y="1885950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4441435" y="2571750"/>
            <a:ext cx="3300983" cy="3219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5" type="body"/>
          </p:nvPr>
        </p:nvSpPr>
        <p:spPr>
          <a:xfrm>
            <a:off x="7966571" y="1885950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6" type="body"/>
          </p:nvPr>
        </p:nvSpPr>
        <p:spPr>
          <a:xfrm>
            <a:off x="7966571" y="2571750"/>
            <a:ext cx="3300983" cy="3219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3795" y="3904105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1018101" y="1938917"/>
            <a:ext cx="3092368" cy="160295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913795" y="4480367"/>
            <a:ext cx="3300983" cy="131083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442787" y="3904105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4545742" y="1939093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6" type="body"/>
          </p:nvPr>
        </p:nvSpPr>
        <p:spPr>
          <a:xfrm>
            <a:off x="4441435" y="4480367"/>
            <a:ext cx="3300983" cy="131083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7" type="body"/>
          </p:nvPr>
        </p:nvSpPr>
        <p:spPr>
          <a:xfrm>
            <a:off x="7966696" y="3904105"/>
            <a:ext cx="3300983" cy="5762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3" name="Shape 123"/>
          <p:cNvSpPr/>
          <p:nvPr>
            <p:ph idx="8" type="pic"/>
          </p:nvPr>
        </p:nvSpPr>
        <p:spPr>
          <a:xfrm>
            <a:off x="8075697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9" type="body"/>
          </p:nvPr>
        </p:nvSpPr>
        <p:spPr>
          <a:xfrm>
            <a:off x="7966571" y="4480364"/>
            <a:ext cx="3300983" cy="1310834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4061300" y="-1415056"/>
            <a:ext cx="4058750" cy="10353761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5400000">
            <a:off x="7534510" y="2058156"/>
            <a:ext cx="5181601" cy="2284486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281431" y="-758036"/>
            <a:ext cx="5181601" cy="7916871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295400" y="1761066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295400" y="3589878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3795" y="1732449"/>
            <a:ext cx="5060496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02892" y="1732449"/>
            <a:ext cx="5064665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05871" y="1835253"/>
            <a:ext cx="4876343" cy="544884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005871" y="2380136"/>
            <a:ext cx="4876343" cy="34110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3749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04380" lvl="1" marL="720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63669" lvl="2" marL="102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64260" lvl="3" marL="1386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72859" lvl="4" marL="1674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94967" y="1835253"/>
            <a:ext cx="4895330" cy="54488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294967" y="2380136"/>
            <a:ext cx="4895330" cy="3411062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3749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04380" lvl="1" marL="720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63669" lvl="2" marL="102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64260" lvl="3" marL="1386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72859" lvl="4" marL="16740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855632" y="609600"/>
            <a:ext cx="6411923" cy="51816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913795" y="2431517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4" y="609600"/>
            <a:ext cx="3584166" cy="520483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913795" y="609922"/>
            <a:ext cx="5934948" cy="1829338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442550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13795" y="2439260"/>
            <a:ext cx="5934948" cy="3376134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195490" lvl="1" marL="720000" marR="0" rtl="0" algn="l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154779" lvl="2" marL="1026000" marR="0" rtl="0" algn="l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155369" lvl="3" marL="1386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163969" lvl="4" marL="1674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174370" lvl="5" marL="20146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167869" lvl="6" marL="24018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174070" lvl="7" marL="27890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173770" lvl="8" marL="3106200" marR="0" rtl="0" algn="l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700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913795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0692" y="1769540"/>
            <a:ext cx="9440033" cy="18288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Lustria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TSQLx Engine-Data Modeling Final Project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0692" y="3598339"/>
            <a:ext cx="9440100" cy="10500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By: Sean Domingo, Michael Frederick, Megan Molumby, Mai Nguyen, Richard Pratt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i="1" lang="en-US">
                <a:solidFill>
                  <a:schemeClr val="accent2"/>
                </a:solidFill>
              </a:rPr>
              <a:t>Gold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913795" y="4533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DOM Utility ()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12" y="1580095"/>
            <a:ext cx="10596174" cy="48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DOM Tree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000" y="1732450"/>
            <a:ext cx="95154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WriteToDom File()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03" y="1672750"/>
            <a:ext cx="7752275" cy="41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Lustria"/>
              <a:buNone/>
            </a:pPr>
            <a:r>
              <a:rPr lang="en-US"/>
              <a:t>CONVERT XML to SQL input file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150" y="2019912"/>
            <a:ext cx="56578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Overview/Description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Implemented a temporal database for a SQL and XML software package called TSQLx.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This engine has the capability to receive and run commands such as:</a:t>
            </a: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Create database/table</a:t>
            </a: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Load database</a:t>
            </a: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Delete from table</a:t>
            </a: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Insert to table</a:t>
            </a: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Query Table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engine is able to receive XML files and convert them into an output file of SQL commands which are then outputted to the database.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55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5899" lvl="2" marL="1026000" marR="0" rtl="0" algn="l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13720" y="240375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Lustria"/>
              <a:buNone/>
            </a:pPr>
            <a:r>
              <a:rPr lang="en-US"/>
              <a:t>TSQL Engine Software Design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" y="1210882"/>
            <a:ext cx="12117074" cy="546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13795" y="609600"/>
            <a:ext cx="10353761" cy="9704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Lustria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Database Design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3795" y="1732449"/>
            <a:ext cx="10353761" cy="4058750"/>
          </a:xfrm>
          <a:prstGeom prst="rect">
            <a:avLst/>
          </a:prstGeom>
          <a:noFill/>
          <a:ln>
            <a:noFill/>
          </a:ln>
          <a:effectLst>
            <a:outerShdw blurRad="25399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US"/>
              <a:t>All files are stored in XML format. 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lang="en-US"/>
              <a:t>he database catalog stores an XML file for each database. Each file </a:t>
            </a:r>
          </a:p>
          <a:p>
            <a:pPr indent="-317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◈"/>
            </a:pPr>
            <a:r>
              <a:rPr lang="en-US"/>
              <a:t>Stored Data in XML file format for the following reasons:</a:t>
            </a:r>
          </a:p>
          <a:p>
            <a:pPr lvl="1" rtl="0">
              <a:spcBef>
                <a:spcPts val="1000"/>
              </a:spcBef>
              <a:spcAft>
                <a:spcPts val="0"/>
              </a:spcAft>
              <a:buSzPct val="70000"/>
            </a:pPr>
            <a:r>
              <a:rPr lang="en-US" sz="2000"/>
              <a:t>Had to utilize a DOM Parser to handles the conversion of XML to SQL</a:t>
            </a:r>
          </a:p>
          <a:p>
            <a:pPr lvl="1" rtl="0">
              <a:spcBef>
                <a:spcPts val="1000"/>
              </a:spcBef>
              <a:spcAft>
                <a:spcPts val="0"/>
              </a:spcAft>
              <a:buSzPct val="70000"/>
            </a:pPr>
            <a:r>
              <a:rPr lang="en-US" sz="2000"/>
              <a:t>Able to reuse code without creating new program to retrieve data and manipulate data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69850" lvl="0" mar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DATABASE/CATALOG DIAGRAM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25" y="2108387"/>
            <a:ext cx="44100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293" y="2108400"/>
            <a:ext cx="4753405" cy="32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827175" y="305674"/>
            <a:ext cx="4895400" cy="62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 Catalog in XML Format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00" y="1011099"/>
            <a:ext cx="3024400" cy="5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475" y="983325"/>
            <a:ext cx="3024399" cy="54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3" type="body"/>
          </p:nvPr>
        </p:nvSpPr>
        <p:spPr>
          <a:xfrm>
            <a:off x="6294967" y="386578"/>
            <a:ext cx="4895400" cy="54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Table in XML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5400" y="1761066"/>
            <a:ext cx="9590700" cy="182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SQL Command Implementation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5400" y="3589878"/>
            <a:ext cx="9590700" cy="150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M-ObjectClasses.jpg" id="190" name="Shape 190"/>
          <p:cNvPicPr preferRelativeResize="0"/>
          <p:nvPr/>
        </p:nvPicPr>
        <p:blipFill rotWithShape="1">
          <a:blip r:embed="rId3">
            <a:alphaModFix/>
          </a:blip>
          <a:srcRect b="149" l="0" r="0" t="159"/>
          <a:stretch/>
        </p:blipFill>
        <p:spPr>
          <a:xfrm>
            <a:off x="1733680" y="0"/>
            <a:ext cx="902944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XML DOM Parsing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1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Utilizing the DOM Parser library enabled easy manipulation of XML files to:</a:t>
            </a:r>
          </a:p>
          <a:p>
            <a:pPr lvl="2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modify XML files</a:t>
            </a:r>
          </a:p>
          <a:p>
            <a:pPr lvl="2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delete  elements in XML File</a:t>
            </a:r>
          </a:p>
          <a:p>
            <a:pPr lvl="2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create new XML FIles</a:t>
            </a:r>
          </a:p>
          <a:p>
            <a:pPr lvl="2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query XML Files</a:t>
            </a:r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