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1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D615-B145-19E5-D518-0E0F5471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E0613-832C-DB84-1C67-C5ACC2119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999B-0437-A709-D130-83CD641B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45BF-D640-D81F-F9AD-655D41B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28C1-C105-6DF2-B84E-579D9E09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1842-4C31-4A55-4E79-19C2EF5A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8B0C5-65B7-807B-2D18-7556752C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AEE5-999B-B318-D4C4-2872D89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1D49-5730-3ACF-6F68-AA5D1881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41DB-8EA7-7E2E-F605-73BDE73C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72C57-C73F-5D48-7796-526105CB2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787CC-01CD-3BF7-57BD-D9FA036F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EFC0-8FCB-ED44-A481-FE42A231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8793-9525-E6E4-0FBA-F3E8DD9A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BFA2-41D9-8FFA-2265-D94C054C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F369-5BBE-8920-7A4E-A2B015DE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5A4E-86AE-2A6E-9AE4-2E6DFB3E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E358-7576-4AF9-61ED-90116DB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A6E6-DEC4-5366-EB45-B1522A42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A522-5F81-1C36-5656-637B42DF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575D-5DCC-4625-9595-98C26E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EDFF-C228-F9F4-AFB6-10568470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4AAFC-0338-2CF4-B294-B1D6AAAB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FBF0-D552-D6E1-EA5D-84843B84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4E37B-7B33-B6C5-6D5F-59BB447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D48-ED46-6CE5-2CA7-1A7CAAB2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3E86-DD9C-C3B3-A7F8-7018A2FEB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3FB71-6454-239A-E300-0424175C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C700-5F8D-2E83-888A-4E962D56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CE88-565C-1970-46B3-E669D9D5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9F5A5-23BB-6491-69F0-324F5017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9B28-7F3B-8A8C-D1CA-768EBCDD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E2C26-AD69-E843-DA76-77BCB9E0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8CBE0-E2BD-00B8-618B-C0C38D16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66D36-78EA-0B6C-7741-912B52724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6C3E-68D4-2A0A-86B1-565D47873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42BD-34E4-B90A-00D7-31716718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78AE8-EAFC-ABDE-DEA0-6EC75A4F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4A97D-84F1-A27E-0DF8-6BC30AC7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296C-11EB-18D5-A628-857068A9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2DA49-E550-058D-5349-A879CD79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12BF7-C336-F822-476A-1251835E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8DCD-643E-B30D-0E47-6BC38C4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C2B8C-4960-D1E2-FA7B-F44B5CF2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C917-AEEB-94A8-81FA-FF0B471E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FF340-7542-216B-330C-50B4A19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3EC0-543A-23F9-B2D4-8BA85947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1CD4-1B46-A4DF-DC6A-21B6DA1A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6015-DCEB-921C-0430-31B50A4FA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D731-B79C-F9A5-D64C-1EB7FA02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D13C-EB19-C056-187B-75CC9639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C805C-CFBA-53EB-A03E-7454640F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65C4-CEAB-8643-8ED0-4928AB0F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BBC38-B652-F415-3EF0-3505B67A6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8C0C-4CAF-8EAA-4534-5C4B2C17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06633-8B7A-0E8C-64B2-5A3ED4EB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53C0F-1DA4-198B-99C1-E20BDF35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43FF-1808-D62F-06D7-D143424F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4A1C1-3FF8-1CB5-E570-BEEA353E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07A8-5F45-2C76-C926-9476A019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B2D2-FE21-869A-91EC-3171F8D96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FE37-F99C-1746-9480-9A9D95D7DA8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C3F3-6AF5-AEB1-2444-C0DE08666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03D8-86C2-B149-84FD-AA2375D4F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CF0C-9628-6C43-BC3F-336A11AE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1/customers/1" TargetMode="External"/><Relationship Id="rId2" Type="http://schemas.openxmlformats.org/officeDocument/2006/relationships/hyperlink" Target="http://127.0.0.1:5001/custom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5001/customers/1/orders/1%20-" TargetMode="External"/><Relationship Id="rId4" Type="http://schemas.openxmlformats.org/officeDocument/2006/relationships/hyperlink" Target="http://127.0.0.1:5001/customers/1/ord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A1F5-F741-378B-C8A2-855F99AC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 USING </a:t>
            </a:r>
            <a:r>
              <a:rPr lang="en-US" dirty="0" err="1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2D12-6F30-71FE-A1F8-9B6DBF8D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Get methods</a:t>
            </a:r>
          </a:p>
          <a:p>
            <a:r>
              <a:rPr lang="en-US" dirty="0">
                <a:hlinkClick r:id="rId2"/>
              </a:rPr>
              <a:t>http://127.0.0.1:5001/customers</a:t>
            </a:r>
            <a:r>
              <a:rPr lang="en-US" dirty="0"/>
              <a:t> - displays all  the customers details</a:t>
            </a:r>
          </a:p>
          <a:p>
            <a:r>
              <a:rPr lang="en-US" dirty="0">
                <a:hlinkClick r:id="rId3"/>
              </a:rPr>
              <a:t>http://127.0.0.1:5001/customers/1</a:t>
            </a:r>
            <a:r>
              <a:rPr lang="en-US" dirty="0"/>
              <a:t> displays the customer with id=1</a:t>
            </a:r>
          </a:p>
          <a:p>
            <a:r>
              <a:rPr lang="en-US" dirty="0">
                <a:hlinkClick r:id="rId4"/>
              </a:rPr>
              <a:t>http://127.0.0.1:5001/customers/1/orders</a:t>
            </a:r>
            <a:r>
              <a:rPr lang="en-US" dirty="0"/>
              <a:t> displays all orders with the customer id=1</a:t>
            </a:r>
          </a:p>
          <a:p>
            <a:r>
              <a:rPr lang="en-US" dirty="0">
                <a:hlinkClick r:id="rId5"/>
              </a:rPr>
              <a:t>http://127.0.0.1:5001/customers/1/orders/1 </a:t>
            </a:r>
            <a:r>
              <a:rPr lang="en-US" dirty="0"/>
              <a:t> display the customer with id=1 and order id=1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4248-4557-D84B-3451-D6F6901E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467"/>
          </a:xfrm>
        </p:spPr>
        <p:txBody>
          <a:bodyPr/>
          <a:lstStyle/>
          <a:p>
            <a:r>
              <a:rPr lang="en-US" dirty="0"/>
              <a:t>Data Base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E11A2-AD26-5F33-7A4C-9B07C740D31E}"/>
              </a:ext>
            </a:extLst>
          </p:cNvPr>
          <p:cNvSpPr txBox="1"/>
          <p:nvPr/>
        </p:nvSpPr>
        <p:spPr>
          <a:xfrm>
            <a:off x="3463290" y="243459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22D0F-CF13-8EDC-DC8F-129479F3F71E}"/>
              </a:ext>
            </a:extLst>
          </p:cNvPr>
          <p:cNvSpPr txBox="1"/>
          <p:nvPr/>
        </p:nvSpPr>
        <p:spPr>
          <a:xfrm>
            <a:off x="7915278" y="2249924"/>
            <a:ext cx="78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C1DE7-0788-B5BC-1E8B-A70E51D67BCA}"/>
              </a:ext>
            </a:extLst>
          </p:cNvPr>
          <p:cNvCxnSpPr/>
          <p:nvPr/>
        </p:nvCxnSpPr>
        <p:spPr>
          <a:xfrm>
            <a:off x="7440930" y="3365778"/>
            <a:ext cx="0" cy="6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2DDEF9-D49E-4336-B54C-9F6D5B3027FB}"/>
              </a:ext>
            </a:extLst>
          </p:cNvPr>
          <p:cNvSpPr txBox="1"/>
          <p:nvPr/>
        </p:nvSpPr>
        <p:spPr>
          <a:xfrm>
            <a:off x="1234440" y="390906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96DE94-2C70-B9F0-B648-400B5B7E84A6}"/>
              </a:ext>
            </a:extLst>
          </p:cNvPr>
          <p:cNvSpPr txBox="1"/>
          <p:nvPr/>
        </p:nvSpPr>
        <p:spPr>
          <a:xfrm>
            <a:off x="2914650" y="40119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2F257-465A-CE64-46A7-A1F3462F28C3}"/>
              </a:ext>
            </a:extLst>
          </p:cNvPr>
          <p:cNvSpPr txBox="1"/>
          <p:nvPr/>
        </p:nvSpPr>
        <p:spPr>
          <a:xfrm>
            <a:off x="4006215" y="3909060"/>
            <a:ext cx="92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5EAFB-67DB-3357-F257-2A0A3C6BEEF9}"/>
              </a:ext>
            </a:extLst>
          </p:cNvPr>
          <p:cNvSpPr txBox="1"/>
          <p:nvPr/>
        </p:nvSpPr>
        <p:spPr>
          <a:xfrm>
            <a:off x="5154930" y="4011930"/>
            <a:ext cx="11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34F7C-A006-F0DA-21B3-89CB535805AE}"/>
              </a:ext>
            </a:extLst>
          </p:cNvPr>
          <p:cNvSpPr txBox="1"/>
          <p:nvPr/>
        </p:nvSpPr>
        <p:spPr>
          <a:xfrm>
            <a:off x="6880864" y="3909060"/>
            <a:ext cx="14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21AFF5-3850-C764-8753-112D2FD4A7B2}"/>
              </a:ext>
            </a:extLst>
          </p:cNvPr>
          <p:cNvSpPr txBox="1"/>
          <p:nvPr/>
        </p:nvSpPr>
        <p:spPr>
          <a:xfrm>
            <a:off x="8321040" y="38061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737359-C84F-B8B9-7652-3A0841E4AC20}"/>
              </a:ext>
            </a:extLst>
          </p:cNvPr>
          <p:cNvSpPr txBox="1"/>
          <p:nvPr/>
        </p:nvSpPr>
        <p:spPr>
          <a:xfrm>
            <a:off x="9669780" y="3909060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B34FB-97F7-0227-4C33-A02BD8E9604C}"/>
              </a:ext>
            </a:extLst>
          </p:cNvPr>
          <p:cNvSpPr txBox="1"/>
          <p:nvPr/>
        </p:nvSpPr>
        <p:spPr>
          <a:xfrm>
            <a:off x="11007090" y="390906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4495B7-A66C-314A-C129-6A5141FE4361}"/>
              </a:ext>
            </a:extLst>
          </p:cNvPr>
          <p:cNvCxnSpPr>
            <a:stCxn id="5" idx="2"/>
          </p:cNvCxnSpPr>
          <p:nvPr/>
        </p:nvCxnSpPr>
        <p:spPr>
          <a:xfrm>
            <a:off x="4006215" y="2803922"/>
            <a:ext cx="0" cy="53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5A83DD-5DBE-46AB-D466-AEA198545712}"/>
              </a:ext>
            </a:extLst>
          </p:cNvPr>
          <p:cNvCxnSpPr/>
          <p:nvPr/>
        </p:nvCxnSpPr>
        <p:spPr>
          <a:xfrm flipH="1">
            <a:off x="1863090" y="3337560"/>
            <a:ext cx="2143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B8C4A0-6FB7-3C04-5091-1E828230170E}"/>
              </a:ext>
            </a:extLst>
          </p:cNvPr>
          <p:cNvCxnSpPr>
            <a:cxnSpLocks/>
          </p:cNvCxnSpPr>
          <p:nvPr/>
        </p:nvCxnSpPr>
        <p:spPr>
          <a:xfrm>
            <a:off x="4006215" y="3337560"/>
            <a:ext cx="146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66A85-796F-AC58-68C9-9EE37DBB94B8}"/>
              </a:ext>
            </a:extLst>
          </p:cNvPr>
          <p:cNvCxnSpPr>
            <a:cxnSpLocks/>
          </p:cNvCxnSpPr>
          <p:nvPr/>
        </p:nvCxnSpPr>
        <p:spPr>
          <a:xfrm>
            <a:off x="1863090" y="3355598"/>
            <a:ext cx="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844B53-B21E-A0B3-46E5-78FC43577668}"/>
              </a:ext>
            </a:extLst>
          </p:cNvPr>
          <p:cNvCxnSpPr/>
          <p:nvPr/>
        </p:nvCxnSpPr>
        <p:spPr>
          <a:xfrm>
            <a:off x="3143250" y="3337560"/>
            <a:ext cx="0" cy="6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AFF159-D3A4-2620-2CA6-4688DC8D9114}"/>
              </a:ext>
            </a:extLst>
          </p:cNvPr>
          <p:cNvCxnSpPr/>
          <p:nvPr/>
        </p:nvCxnSpPr>
        <p:spPr>
          <a:xfrm>
            <a:off x="4274820" y="3337560"/>
            <a:ext cx="0" cy="6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B9370B-8689-B3AF-1C64-EC2388F87B09}"/>
              </a:ext>
            </a:extLst>
          </p:cNvPr>
          <p:cNvCxnSpPr/>
          <p:nvPr/>
        </p:nvCxnSpPr>
        <p:spPr>
          <a:xfrm>
            <a:off x="5474970" y="3337560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5C0967-D213-4611-B612-758959419F6C}"/>
              </a:ext>
            </a:extLst>
          </p:cNvPr>
          <p:cNvCxnSpPr>
            <a:stCxn id="6" idx="2"/>
          </p:cNvCxnSpPr>
          <p:nvPr/>
        </p:nvCxnSpPr>
        <p:spPr>
          <a:xfrm>
            <a:off x="8309608" y="2619256"/>
            <a:ext cx="0" cy="73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C363009-F1DA-B6CB-296E-1A0C21D81777}"/>
              </a:ext>
            </a:extLst>
          </p:cNvPr>
          <p:cNvCxnSpPr/>
          <p:nvPr/>
        </p:nvCxnSpPr>
        <p:spPr>
          <a:xfrm flipV="1">
            <a:off x="7425691" y="3362831"/>
            <a:ext cx="3227070" cy="1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F5E604-B806-1F89-F7A4-00322794AE58}"/>
              </a:ext>
            </a:extLst>
          </p:cNvPr>
          <p:cNvCxnSpPr/>
          <p:nvPr/>
        </p:nvCxnSpPr>
        <p:spPr>
          <a:xfrm>
            <a:off x="8703938" y="3365778"/>
            <a:ext cx="0" cy="44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802F4E-4497-F67C-2655-3FBC3942D95F}"/>
              </a:ext>
            </a:extLst>
          </p:cNvPr>
          <p:cNvCxnSpPr/>
          <p:nvPr/>
        </p:nvCxnSpPr>
        <p:spPr>
          <a:xfrm>
            <a:off x="9921240" y="3365778"/>
            <a:ext cx="0" cy="6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437470-F17D-A879-0E5A-593268D20E30}"/>
              </a:ext>
            </a:extLst>
          </p:cNvPr>
          <p:cNvCxnSpPr/>
          <p:nvPr/>
        </p:nvCxnSpPr>
        <p:spPr>
          <a:xfrm>
            <a:off x="11281410" y="3350151"/>
            <a:ext cx="0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75409DF-BE64-AE7C-6896-0A538B0932F0}"/>
              </a:ext>
            </a:extLst>
          </p:cNvPr>
          <p:cNvCxnSpPr/>
          <p:nvPr/>
        </p:nvCxnSpPr>
        <p:spPr>
          <a:xfrm>
            <a:off x="10553700" y="3355598"/>
            <a:ext cx="71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6EF4F64-35AF-40F6-791F-05AD31DC9A8B}"/>
              </a:ext>
            </a:extLst>
          </p:cNvPr>
          <p:cNvSpPr txBox="1"/>
          <p:nvPr/>
        </p:nvSpPr>
        <p:spPr>
          <a:xfrm>
            <a:off x="960120" y="5200650"/>
            <a:ext cx="1004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above database we have two objects one is Customer and another one is Order  with their respective fields .</a:t>
            </a:r>
            <a:r>
              <a:rPr lang="en-US" dirty="0" err="1"/>
              <a:t>Customerid</a:t>
            </a:r>
            <a:r>
              <a:rPr lang="en-US" dirty="0"/>
              <a:t> is the foreign key for both the data objects for filtering orders</a:t>
            </a:r>
          </a:p>
        </p:txBody>
      </p:sp>
    </p:spTree>
    <p:extLst>
      <p:ext uri="{BB962C8B-B14F-4D97-AF65-F5344CB8AC3E}">
        <p14:creationId xmlns:p14="http://schemas.microsoft.com/office/powerpoint/2010/main" val="274777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122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RESTFUL WEB SERVICE USING FLASk</vt:lpstr>
      <vt:lpstr>Data Base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Model</dc:title>
  <dc:creator>Bollineni, Mr. Satheesh</dc:creator>
  <cp:lastModifiedBy>Bollineni, Mr. Satheesh</cp:lastModifiedBy>
  <cp:revision>9</cp:revision>
  <dcterms:created xsi:type="dcterms:W3CDTF">2023-05-09T21:44:12Z</dcterms:created>
  <dcterms:modified xsi:type="dcterms:W3CDTF">2023-05-11T22:00:48Z</dcterms:modified>
</cp:coreProperties>
</file>