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0"/>
  </p:notesMasterIdLst>
  <p:sldIdLst>
    <p:sldId id="256" r:id="rId2"/>
    <p:sldId id="257" r:id="rId3"/>
    <p:sldId id="261" r:id="rId4"/>
    <p:sldId id="264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95" autoAdjust="0"/>
  </p:normalViewPr>
  <p:slideViewPr>
    <p:cSldViewPr snapToGrid="0" snapToObjects="1">
      <p:cViewPr varScale="1">
        <p:scale>
          <a:sx n="99" d="100"/>
          <a:sy n="99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F3CE6-564E-DC4A-A82F-C985795B3480}" type="datetimeFigureOut">
              <a:rPr lang="en-US" smtClean="0"/>
              <a:t>16/12/14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385CB-EA42-024C-ADA6-FE2B00E8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notitie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maken</a:t>
            </a:r>
            <a:r>
              <a:rPr lang="en-US" baseline="0" dirty="0" smtClean="0"/>
              <a:t>: </a:t>
            </a:r>
          </a:p>
          <a:p>
            <a:r>
              <a:rPr lang="en-US" baseline="0" dirty="0" err="1" smtClean="0"/>
              <a:t>Relevantie</a:t>
            </a:r>
            <a:r>
              <a:rPr lang="en-US" baseline="0" dirty="0" smtClean="0"/>
              <a:t> van het </a:t>
            </a:r>
            <a:r>
              <a:rPr lang="en-US" baseline="0" dirty="0" err="1" smtClean="0"/>
              <a:t>probleem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	Het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makkelijk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sociale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netwerken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weergegeven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385CB-EA42-024C-ADA6-FE2B00E813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Vanaf</a:t>
            </a:r>
            <a:r>
              <a:rPr lang="en-US" dirty="0" smtClean="0"/>
              <a:t> begin </a:t>
            </a:r>
            <a:r>
              <a:rPr lang="en-US" dirty="0" err="1" smtClean="0"/>
              <a:t>duidelijk</a:t>
            </a:r>
            <a:r>
              <a:rPr lang="en-US" dirty="0" smtClean="0"/>
              <a:t> met </a:t>
            </a:r>
            <a:r>
              <a:rPr lang="en-US" dirty="0" err="1" smtClean="0"/>
              <a:t>graaf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r>
              <a:rPr lang="en-US" dirty="0" smtClean="0"/>
              <a:t>. 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werkcollege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Begonnen</a:t>
            </a:r>
            <a:r>
              <a:rPr lang="en-US" baseline="0" dirty="0" smtClean="0"/>
              <a:t> met </a:t>
            </a:r>
            <a:r>
              <a:rPr lang="en-US" baseline="0" dirty="0" err="1" smtClean="0"/>
              <a:t>Visualisatie</a:t>
            </a:r>
            <a:r>
              <a:rPr lang="en-US" baseline="0" dirty="0" smtClean="0"/>
              <a:t> {</a:t>
            </a:r>
          </a:p>
          <a:p>
            <a:r>
              <a:rPr lang="en-US" baseline="0" dirty="0" err="1" smtClean="0"/>
              <a:t>Graaf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Spanje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gemaakt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err="1" smtClean="0"/>
              <a:t>Graaf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inkleuren</a:t>
            </a:r>
            <a:r>
              <a:rPr lang="en-US" baseline="0" dirty="0" smtClean="0"/>
              <a:t> met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min </a:t>
            </a:r>
            <a:r>
              <a:rPr lang="en-US" baseline="0" dirty="0" err="1" smtClean="0"/>
              <a:t>mogelijk</a:t>
            </a:r>
            <a:r>
              <a:rPr lang="en-US" baseline="0" dirty="0" smtClean="0"/>
              <a:t> collisions en </a:t>
            </a:r>
            <a:r>
              <a:rPr lang="en-US" baseline="0" dirty="0" err="1" smtClean="0"/>
              <a:t>kleuren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gebruikt</a:t>
            </a:r>
            <a:r>
              <a:rPr lang="en-US" baseline="0" dirty="0" smtClean="0"/>
              <a:t>: 6</a:t>
            </a:r>
          </a:p>
          <a:p>
            <a:r>
              <a:rPr lang="en-US" baseline="0" dirty="0" smtClean="0"/>
              <a:t>Node </a:t>
            </a:r>
            <a:r>
              <a:rPr lang="en-US" baseline="0" dirty="0" err="1" smtClean="0"/>
              <a:t>oneven</a:t>
            </a:r>
            <a:r>
              <a:rPr lang="en-US" baseline="0" dirty="0" smtClean="0"/>
              <a:t> met </a:t>
            </a:r>
            <a:r>
              <a:rPr lang="en-US" baseline="0" dirty="0" err="1" smtClean="0"/>
              <a:t>elkaar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verbonden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wiel</a:t>
            </a:r>
            <a:r>
              <a:rPr lang="en-US" baseline="0" dirty="0" smtClean="0"/>
              <a:t> = 4 </a:t>
            </a:r>
            <a:r>
              <a:rPr lang="en-US" baseline="0" dirty="0" err="1" smtClean="0"/>
              <a:t>kleuren</a:t>
            </a:r>
            <a:r>
              <a:rPr lang="en-US" baseline="0" dirty="0" smtClean="0"/>
              <a:t>,      Node even: is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mogelijkheid</a:t>
            </a:r>
            <a:r>
              <a:rPr lang="en-US" baseline="0" dirty="0" smtClean="0"/>
              <a:t> tot 3 </a:t>
            </a:r>
            <a:r>
              <a:rPr lang="en-US" baseline="0" dirty="0" err="1" smtClean="0"/>
              <a:t>kleuren</a:t>
            </a:r>
            <a:r>
              <a:rPr lang="en-US" baseline="0" dirty="0" smtClean="0"/>
              <a:t> maar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kaart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385CB-EA42-024C-ADA6-FE2B00E813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Vanaf</a:t>
            </a:r>
            <a:r>
              <a:rPr lang="en-US" dirty="0" smtClean="0"/>
              <a:t> begin </a:t>
            </a:r>
            <a:r>
              <a:rPr lang="en-US" dirty="0" err="1" smtClean="0"/>
              <a:t>duidelijk</a:t>
            </a:r>
            <a:r>
              <a:rPr lang="en-US" dirty="0" smtClean="0"/>
              <a:t> met </a:t>
            </a:r>
            <a:r>
              <a:rPr lang="en-US" dirty="0" err="1" smtClean="0"/>
              <a:t>graaf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r>
              <a:rPr lang="en-US" dirty="0" smtClean="0"/>
              <a:t>. 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werkcollege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Begonnen</a:t>
            </a:r>
            <a:r>
              <a:rPr lang="en-US" baseline="0" dirty="0" smtClean="0"/>
              <a:t> met </a:t>
            </a:r>
            <a:r>
              <a:rPr lang="en-US" baseline="0" dirty="0" err="1" smtClean="0"/>
              <a:t>Visualisatie</a:t>
            </a:r>
            <a:r>
              <a:rPr lang="en-US" baseline="0" dirty="0" smtClean="0"/>
              <a:t> {</a:t>
            </a:r>
          </a:p>
          <a:p>
            <a:r>
              <a:rPr lang="en-US" baseline="0" dirty="0" err="1" smtClean="0"/>
              <a:t>Graaf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Spanje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gemaakt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err="1" smtClean="0"/>
              <a:t>Graaf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inkleuren</a:t>
            </a:r>
            <a:r>
              <a:rPr lang="en-US" baseline="0" dirty="0" smtClean="0"/>
              <a:t> met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min </a:t>
            </a:r>
            <a:r>
              <a:rPr lang="en-US" baseline="0" dirty="0" err="1" smtClean="0"/>
              <a:t>mogelijk</a:t>
            </a:r>
            <a:r>
              <a:rPr lang="en-US" baseline="0" dirty="0" smtClean="0"/>
              <a:t> collisions en </a:t>
            </a:r>
            <a:r>
              <a:rPr lang="en-US" baseline="0" dirty="0" err="1" smtClean="0"/>
              <a:t>kleuren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gebruikt</a:t>
            </a:r>
            <a:r>
              <a:rPr lang="en-US" baseline="0" dirty="0" smtClean="0"/>
              <a:t>: 6</a:t>
            </a:r>
          </a:p>
          <a:p>
            <a:r>
              <a:rPr lang="en-US" baseline="0" dirty="0" smtClean="0"/>
              <a:t>Node </a:t>
            </a:r>
            <a:r>
              <a:rPr lang="en-US" baseline="0" dirty="0" err="1" smtClean="0"/>
              <a:t>oneven</a:t>
            </a:r>
            <a:r>
              <a:rPr lang="en-US" baseline="0" dirty="0" smtClean="0"/>
              <a:t> met </a:t>
            </a:r>
            <a:r>
              <a:rPr lang="en-US" baseline="0" dirty="0" err="1" smtClean="0"/>
              <a:t>elkaar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verbonden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wiel</a:t>
            </a:r>
            <a:r>
              <a:rPr lang="en-US" baseline="0" dirty="0" smtClean="0"/>
              <a:t> = 4 </a:t>
            </a:r>
            <a:r>
              <a:rPr lang="en-US" baseline="0" dirty="0" err="1" smtClean="0"/>
              <a:t>kleuren</a:t>
            </a:r>
            <a:r>
              <a:rPr lang="en-US" baseline="0" dirty="0" smtClean="0"/>
              <a:t>,      Node even: is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mogelijkheid</a:t>
            </a:r>
            <a:r>
              <a:rPr lang="en-US" baseline="0" dirty="0" smtClean="0"/>
              <a:t> tot 3 </a:t>
            </a:r>
            <a:r>
              <a:rPr lang="en-US" baseline="0" dirty="0" err="1" smtClean="0"/>
              <a:t>kleuren</a:t>
            </a:r>
            <a:r>
              <a:rPr lang="en-US" baseline="0" dirty="0" smtClean="0"/>
              <a:t> maar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kaart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385CB-EA42-024C-ADA6-FE2B00E813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Depth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nl-NL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first : constructief is een node in kleuren en naar de volgende kijken en een kleur toekennen die niet botst.</a:t>
            </a:r>
          </a:p>
          <a:p>
            <a:r>
              <a:rPr lang="nl-NL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Brute Force/ </a:t>
            </a:r>
            <a:r>
              <a:rPr lang="nl-NL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Hillclimber</a:t>
            </a:r>
            <a:r>
              <a:rPr lang="nl-NL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algoritme totdat algoritme breekt uit lokaal maximum en begint daarna met random </a:t>
            </a:r>
            <a:r>
              <a:rPr lang="nl-NL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nodes</a:t>
            </a:r>
            <a:r>
              <a:rPr lang="nl-NL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 kiezen en die in te kleuren. </a:t>
            </a:r>
          </a:p>
          <a:p>
            <a:r>
              <a:rPr lang="nl-NL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Genetic</a:t>
            </a:r>
            <a:r>
              <a:rPr lang="nl-NL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100 kaarten random inkleuren, fitness = aantal </a:t>
            </a:r>
            <a:r>
              <a:rPr lang="fi-FI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collisions</a:t>
            </a:r>
            <a:r>
              <a:rPr lang="nl-NL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 selectie is 50 kaarten met de minste </a:t>
            </a:r>
            <a:r>
              <a:rPr lang="fi-FI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collisions</a:t>
            </a:r>
            <a:r>
              <a:rPr lang="nl-NL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-&gt; daar uit pak je random 2 </a:t>
            </a:r>
            <a:r>
              <a:rPr lang="nl-NL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maps</a:t>
            </a:r>
            <a:r>
              <a:rPr lang="nl-NL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maak je een nieuwe populatie. En in dat proces worden er nog mutaties toegepast om de de fitness te verbeteren. En dus een betere populatie te maken.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385CB-EA42-024C-ADA6-FE2B00E813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6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385CB-EA42-024C-ADA6-FE2B00E813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385CB-EA42-024C-ADA6-FE2B00E813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1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Hillclimber</a:t>
            </a:r>
            <a:r>
              <a:rPr lang="en-US" dirty="0" smtClean="0"/>
              <a:t> </a:t>
            </a:r>
            <a:r>
              <a:rPr lang="en-US" dirty="0" err="1" smtClean="0"/>
              <a:t>kleurt</a:t>
            </a:r>
            <a:r>
              <a:rPr lang="en-US" dirty="0" smtClean="0"/>
              <a:t> met </a:t>
            </a:r>
            <a:r>
              <a:rPr lang="en-US" dirty="0" err="1" smtClean="0"/>
              <a:t>minimaal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kleuren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Genetic under construction maar </a:t>
            </a:r>
            <a:r>
              <a:rPr lang="en-US" baseline="0" dirty="0" err="1" smtClean="0"/>
              <a:t>werkt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wel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geeft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beste</a:t>
            </a:r>
            <a:r>
              <a:rPr lang="en-US" baseline="0" dirty="0" smtClean="0"/>
              <a:t> case 4 collisions </a:t>
            </a:r>
          </a:p>
          <a:p>
            <a:r>
              <a:rPr lang="en-US" baseline="0" dirty="0" err="1" smtClean="0"/>
              <a:t>Afhangende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kaart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met 3 of 4 </a:t>
            </a:r>
            <a:r>
              <a:rPr lang="en-US" baseline="0" dirty="0" err="1" smtClean="0"/>
              <a:t>kleuren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inkleuren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zonder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botsingen</a:t>
            </a:r>
            <a:r>
              <a:rPr lang="en-US" baseline="0" dirty="0" smtClean="0"/>
              <a:t> met </a:t>
            </a:r>
            <a:r>
              <a:rPr lang="en-US" baseline="0" dirty="0" err="1" smtClean="0"/>
              <a:t>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Algortime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altijd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oplossing</a:t>
            </a:r>
            <a:r>
              <a:rPr lang="en-US" baseline="0" dirty="0" smtClean="0"/>
              <a:t> met </a:t>
            </a:r>
            <a:r>
              <a:rPr lang="en-US" baseline="0" dirty="0" err="1" smtClean="0"/>
              <a:t>minimaal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kleuren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voldoet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altijd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voorwaarden</a:t>
            </a:r>
            <a:r>
              <a:rPr lang="en-US" baseline="0" dirty="0" smtClean="0"/>
              <a:t> ( </a:t>
            </a:r>
            <a:r>
              <a:rPr lang="en-US" baseline="0" dirty="0" err="1" smtClean="0"/>
              <a:t>geen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botsingen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385CB-EA42-024C-ADA6-FE2B00E813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Tuesday 16 December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Tuesday 16 December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Tuesday 16 December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Tuesday 16 December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Tuesday 16 December 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Tuesday 16 December 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Tuesday 16 December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Tuesday 16 December 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Tuesday 16 December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Tuesday 16 December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Tuesday 16 December 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Tuesday 16 December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94" y="3290235"/>
            <a:ext cx="5792833" cy="996611"/>
          </a:xfrm>
        </p:spPr>
        <p:txBody>
          <a:bodyPr/>
          <a:lstStyle/>
          <a:p>
            <a:r>
              <a:rPr lang="ro-RO" b="1" dirty="0"/>
              <a:t>Coloring Maps </a:t>
            </a:r>
            <a:br>
              <a:rPr lang="ro-RO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601046"/>
            <a:ext cx="6172200" cy="685800"/>
          </a:xfrm>
        </p:spPr>
        <p:txBody>
          <a:bodyPr>
            <a:normAutofit/>
          </a:bodyPr>
          <a:lstStyle/>
          <a:p>
            <a:r>
              <a:rPr lang="en-US" sz="3600" b="1" baseline="30000" dirty="0"/>
              <a:t>with an array of </a:t>
            </a:r>
            <a:r>
              <a:rPr lang="en-US" sz="3600" b="1" baseline="30000" dirty="0" smtClean="0"/>
              <a:t>algorithms</a:t>
            </a:r>
            <a:r>
              <a:rPr lang="en-US" sz="3600" b="1" baseline="300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735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Historie</a:t>
            </a:r>
            <a:endParaRPr lang="en-US" dirty="0" smtClean="0"/>
          </a:p>
          <a:p>
            <a:r>
              <a:rPr lang="en-US" dirty="0" err="1" smtClean="0"/>
              <a:t>Relevantie</a:t>
            </a:r>
            <a:r>
              <a:rPr lang="en-US" dirty="0" smtClean="0"/>
              <a:t> van het </a:t>
            </a:r>
            <a:r>
              <a:rPr lang="en-US" dirty="0" err="1" smtClean="0"/>
              <a:t>probleem</a:t>
            </a:r>
            <a:endParaRPr lang="en-US" dirty="0" smtClean="0"/>
          </a:p>
          <a:p>
            <a:r>
              <a:rPr lang="en-US" dirty="0" err="1" smtClean="0"/>
              <a:t>Probleemschets</a:t>
            </a:r>
            <a:endParaRPr lang="en-US" dirty="0" smtClean="0"/>
          </a:p>
          <a:p>
            <a:pPr lvl="1"/>
            <a:r>
              <a:rPr lang="en-US" dirty="0" smtClean="0"/>
              <a:t>Four color theorem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7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err="1" smtClean="0"/>
              <a:t>Visualisatie</a:t>
            </a:r>
            <a:r>
              <a:rPr lang="en-US" dirty="0" smtClean="0"/>
              <a:t>: </a:t>
            </a:r>
          </a:p>
          <a:p>
            <a:pPr marL="18288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plaatje</a:t>
            </a:r>
            <a:r>
              <a:rPr lang="en-US" dirty="0" smtClean="0"/>
              <a:t>) </a:t>
            </a:r>
            <a:r>
              <a:rPr lang="en-US" dirty="0" err="1" smtClean="0"/>
              <a:t>graaf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Probleemschets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Four-color theorem</a:t>
            </a:r>
          </a:p>
          <a:p>
            <a:r>
              <a:rPr lang="en-US" dirty="0" smtClean="0"/>
              <a:t>3 of 4 </a:t>
            </a:r>
            <a:r>
              <a:rPr lang="en-US" dirty="0" err="1" smtClean="0"/>
              <a:t>kleuren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Twee </a:t>
            </a:r>
            <a:r>
              <a:rPr lang="en-US" dirty="0" err="1" smtClean="0"/>
              <a:t>plaatjes</a:t>
            </a:r>
            <a:r>
              <a:rPr lang="en-US" dirty="0" smtClean="0"/>
              <a:t> </a:t>
            </a:r>
            <a:r>
              <a:rPr lang="en-US" dirty="0" err="1" smtClean="0"/>
              <a:t>oneven</a:t>
            </a:r>
            <a:r>
              <a:rPr lang="en-US" dirty="0" smtClean="0"/>
              <a:t>/ even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Probleemschets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Hill climber / semi – simulated annealing </a:t>
            </a:r>
          </a:p>
          <a:p>
            <a:r>
              <a:rPr lang="en-US" dirty="0" smtClean="0"/>
              <a:t>Genetic algorithm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plaatje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Hillclimber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5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Populatie</a:t>
            </a:r>
            <a:endParaRPr lang="en-US" dirty="0" smtClean="0"/>
          </a:p>
          <a:p>
            <a:r>
              <a:rPr lang="en-US" dirty="0" smtClean="0"/>
              <a:t>Fitness</a:t>
            </a:r>
          </a:p>
          <a:p>
            <a:r>
              <a:rPr lang="en-US" dirty="0" err="1" smtClean="0"/>
              <a:t>Selectie</a:t>
            </a:r>
            <a:endParaRPr lang="en-US" dirty="0" smtClean="0"/>
          </a:p>
          <a:p>
            <a:r>
              <a:rPr lang="en-US" dirty="0" err="1" smtClean="0"/>
              <a:t>Voortplanting</a:t>
            </a:r>
            <a:endParaRPr lang="en-US" dirty="0" smtClean="0"/>
          </a:p>
          <a:p>
            <a:r>
              <a:rPr lang="en-US" dirty="0" err="1" smtClean="0"/>
              <a:t>Mutatie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5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&amp; </a:t>
            </a:r>
            <a:r>
              <a:rPr lang="en-US" dirty="0" err="1" smtClean="0"/>
              <a:t>Conclusie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32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115</TotalTime>
  <Words>288</Words>
  <Application>Microsoft Macintosh PowerPoint</Application>
  <PresentationFormat>On-screen Show (4:3)</PresentationFormat>
  <Paragraphs>58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Coloring Maps  </vt:lpstr>
      <vt:lpstr>Inleiding</vt:lpstr>
      <vt:lpstr>Probleemschets</vt:lpstr>
      <vt:lpstr>Probleemschets</vt:lpstr>
      <vt:lpstr>Methodes</vt:lpstr>
      <vt:lpstr>Hillclimber</vt:lpstr>
      <vt:lpstr>Generic</vt:lpstr>
      <vt:lpstr>Resultaten &amp; Conclusie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Coloring Maps  </dc:title>
  <dc:creator>Mitchell Jeweetzelluf</dc:creator>
  <cp:lastModifiedBy>Mitchell Jeweetzelluf</cp:lastModifiedBy>
  <cp:revision>9</cp:revision>
  <dcterms:created xsi:type="dcterms:W3CDTF">2014-12-16T14:43:51Z</dcterms:created>
  <dcterms:modified xsi:type="dcterms:W3CDTF">2014-12-16T16:39:28Z</dcterms:modified>
</cp:coreProperties>
</file>