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8" r:id="rId3"/>
    <p:sldId id="261" r:id="rId4"/>
    <p:sldId id="301" r:id="rId5"/>
    <p:sldId id="292" r:id="rId6"/>
    <p:sldId id="299" r:id="rId7"/>
    <p:sldId id="319" r:id="rId8"/>
    <p:sldId id="320" r:id="rId9"/>
    <p:sldId id="321" r:id="rId10"/>
    <p:sldId id="302" r:id="rId11"/>
    <p:sldId id="309" r:id="rId12"/>
    <p:sldId id="313" r:id="rId13"/>
    <p:sldId id="314" r:id="rId14"/>
    <p:sldId id="317" r:id="rId15"/>
    <p:sldId id="318" r:id="rId16"/>
    <p:sldId id="308" r:id="rId17"/>
    <p:sldId id="278" r:id="rId18"/>
    <p:sldId id="272" r:id="rId19"/>
    <p:sldId id="275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Barlow" panose="020B0604020202020204" charset="0"/>
      <p:regular r:id="rId26"/>
      <p:bold r:id="rId27"/>
      <p:italic r:id="rId28"/>
      <p:boldItalic r:id="rId29"/>
    </p:embeddedFont>
    <p:embeddedFont>
      <p:font typeface="Raleway SemiBold" panose="020B0604020202020204" charset="0"/>
      <p:regular r:id="rId30"/>
      <p:bold r:id="rId31"/>
      <p:italic r:id="rId32"/>
      <p:boldItalic r:id="rId33"/>
    </p:embeddedFont>
    <p:embeddedFont>
      <p:font typeface="Barlow Light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150FAA-2F60-4387-98D4-A61427048E25}">
  <a:tblStyle styleId="{8F150FAA-2F60-4387-98D4-A61427048E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31745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219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97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566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906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81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47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16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64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327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58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924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49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49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39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ave.webaim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67115" y="1386443"/>
            <a:ext cx="6280865" cy="261538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Projet </a:t>
            </a:r>
            <a:r>
              <a:rPr lang="fr-FR" sz="3200" dirty="0" smtClean="0"/>
              <a:t>6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Construisez un site e-commerce</a:t>
            </a:r>
            <a:b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Orinoco</a:t>
            </a:r>
            <a:b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b="1" i="0" dirty="0">
                <a:effectLst/>
                <a:latin typeface="Montserrat"/>
              </a:rPr>
              <a:t/>
            </a:r>
            <a:br>
              <a:rPr lang="fr-FR" b="1" i="0" dirty="0">
                <a:effectLst/>
                <a:latin typeface="Montserrat"/>
              </a:rPr>
            </a:br>
            <a:r>
              <a:rPr lang="fr-FR" b="0" i="0" dirty="0">
                <a:solidFill>
                  <a:srgbClr val="FFFFFF"/>
                </a:solidFill>
                <a:effectLst/>
                <a:latin typeface="Montserrat"/>
              </a:rPr>
              <a:t/>
            </a:r>
            <a:br>
              <a:rPr lang="fr-FR" b="0" i="0" dirty="0">
                <a:solidFill>
                  <a:srgbClr val="FFFFFF"/>
                </a:solidFill>
                <a:effectLst/>
                <a:latin typeface="Montserrat"/>
              </a:rPr>
            </a:br>
            <a:r>
              <a:rPr lang="fr-FR" b="1" i="0" dirty="0">
                <a:effectLst/>
                <a:latin typeface="Montserrat"/>
              </a:rPr>
              <a:t/>
            </a:r>
            <a:br>
              <a:rPr lang="fr-FR" b="1" i="0" dirty="0">
                <a:effectLst/>
                <a:latin typeface="Montserrat"/>
              </a:rPr>
            </a:br>
            <a:r>
              <a:rPr lang="fr-FR" b="1" dirty="0"/>
              <a:t/>
            </a:r>
            <a:br>
              <a:rPr lang="fr-FR" b="1" dirty="0"/>
            </a:b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9595665B-38BC-49D2-B1F5-E19E7902F64E}"/>
              </a:ext>
            </a:extLst>
          </p:cNvPr>
          <p:cNvSpPr txBox="1"/>
          <p:nvPr/>
        </p:nvSpPr>
        <p:spPr>
          <a:xfrm>
            <a:off x="426027" y="342900"/>
            <a:ext cx="4145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2"/>
                </a:solidFill>
                <a:latin typeface="Raleway SemiBold"/>
                <a:sym typeface="Raleway SemiBold"/>
              </a:rPr>
              <a:t>Formation: Développeur Web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1B2C39C9-AD07-40F0-A698-231EC7B2B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009" y="0"/>
            <a:ext cx="2429740" cy="810491"/>
          </a:xfrm>
          <a:prstGeom prst="rect">
            <a:avLst/>
          </a:prstGeom>
        </p:spPr>
      </p:pic>
      <p:grpSp>
        <p:nvGrpSpPr>
          <p:cNvPr id="339" name="Google Shape;597;p17">
            <a:extLst>
              <a:ext uri="{FF2B5EF4-FFF2-40B4-BE49-F238E27FC236}">
                <a16:creationId xmlns:a16="http://schemas.microsoft.com/office/drawing/2014/main" xmlns="" id="{1F9BFFC6-512D-4889-A1C9-44077FE1571E}"/>
              </a:ext>
            </a:extLst>
          </p:cNvPr>
          <p:cNvGrpSpPr/>
          <p:nvPr/>
        </p:nvGrpSpPr>
        <p:grpSpPr>
          <a:xfrm>
            <a:off x="6857999" y="2951019"/>
            <a:ext cx="2190749" cy="2098964"/>
            <a:chOff x="2183550" y="65875"/>
            <a:chExt cx="4483981" cy="4807045"/>
          </a:xfrm>
        </p:grpSpPr>
        <p:sp>
          <p:nvSpPr>
            <p:cNvPr id="340" name="Google Shape;598;p17">
              <a:extLst>
                <a:ext uri="{FF2B5EF4-FFF2-40B4-BE49-F238E27FC236}">
                  <a16:creationId xmlns:a16="http://schemas.microsoft.com/office/drawing/2014/main" xmlns="" id="{855640F6-5317-403D-A79F-47AF37B34BC7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599;p17">
              <a:extLst>
                <a:ext uri="{FF2B5EF4-FFF2-40B4-BE49-F238E27FC236}">
                  <a16:creationId xmlns:a16="http://schemas.microsoft.com/office/drawing/2014/main" xmlns="" id="{457F694C-5C72-4960-97EF-C12CABE450F6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600;p17">
              <a:extLst>
                <a:ext uri="{FF2B5EF4-FFF2-40B4-BE49-F238E27FC236}">
                  <a16:creationId xmlns:a16="http://schemas.microsoft.com/office/drawing/2014/main" xmlns="" id="{90830CD1-F43F-4194-863D-F022B3092D7F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601;p17">
              <a:extLst>
                <a:ext uri="{FF2B5EF4-FFF2-40B4-BE49-F238E27FC236}">
                  <a16:creationId xmlns:a16="http://schemas.microsoft.com/office/drawing/2014/main" xmlns="" id="{F4B86588-2D2A-4E2D-BE4A-760F929D4C7D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602;p17">
              <a:extLst>
                <a:ext uri="{FF2B5EF4-FFF2-40B4-BE49-F238E27FC236}">
                  <a16:creationId xmlns:a16="http://schemas.microsoft.com/office/drawing/2014/main" xmlns="" id="{8E86BCEF-3092-48F5-BB00-06FC0B6079E0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603;p17">
              <a:extLst>
                <a:ext uri="{FF2B5EF4-FFF2-40B4-BE49-F238E27FC236}">
                  <a16:creationId xmlns:a16="http://schemas.microsoft.com/office/drawing/2014/main" xmlns="" id="{2A2E7B97-2903-41CA-A034-38C70B9B18ED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604;p17">
              <a:extLst>
                <a:ext uri="{FF2B5EF4-FFF2-40B4-BE49-F238E27FC236}">
                  <a16:creationId xmlns:a16="http://schemas.microsoft.com/office/drawing/2014/main" xmlns="" id="{224AC309-6A7E-4590-8CBF-E12BC0F10B0C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605;p17">
              <a:extLst>
                <a:ext uri="{FF2B5EF4-FFF2-40B4-BE49-F238E27FC236}">
                  <a16:creationId xmlns:a16="http://schemas.microsoft.com/office/drawing/2014/main" xmlns="" id="{EBEEC8A7-8359-4B29-98AD-12F5511C3B47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606;p17">
              <a:extLst>
                <a:ext uri="{FF2B5EF4-FFF2-40B4-BE49-F238E27FC236}">
                  <a16:creationId xmlns:a16="http://schemas.microsoft.com/office/drawing/2014/main" xmlns="" id="{B2EF065C-61DC-4282-A0EA-37E2D4A28BBE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607;p17">
              <a:extLst>
                <a:ext uri="{FF2B5EF4-FFF2-40B4-BE49-F238E27FC236}">
                  <a16:creationId xmlns:a16="http://schemas.microsoft.com/office/drawing/2014/main" xmlns="" id="{63B82399-DF96-45F1-9F5F-4073F9C6440B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608;p17">
              <a:extLst>
                <a:ext uri="{FF2B5EF4-FFF2-40B4-BE49-F238E27FC236}">
                  <a16:creationId xmlns:a16="http://schemas.microsoft.com/office/drawing/2014/main" xmlns="" id="{860D40F5-D53E-4579-B189-786B08C62CC0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609;p17">
              <a:extLst>
                <a:ext uri="{FF2B5EF4-FFF2-40B4-BE49-F238E27FC236}">
                  <a16:creationId xmlns:a16="http://schemas.microsoft.com/office/drawing/2014/main" xmlns="" id="{690A4A1F-FCC3-40F2-869E-92DB4762005F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610;p17">
              <a:extLst>
                <a:ext uri="{FF2B5EF4-FFF2-40B4-BE49-F238E27FC236}">
                  <a16:creationId xmlns:a16="http://schemas.microsoft.com/office/drawing/2014/main" xmlns="" id="{0F64C256-3E61-4971-9525-CF4300D705CA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611;p17">
              <a:extLst>
                <a:ext uri="{FF2B5EF4-FFF2-40B4-BE49-F238E27FC236}">
                  <a16:creationId xmlns:a16="http://schemas.microsoft.com/office/drawing/2014/main" xmlns="" id="{6F32136B-117E-4432-A889-C067FECFD388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612;p17">
              <a:extLst>
                <a:ext uri="{FF2B5EF4-FFF2-40B4-BE49-F238E27FC236}">
                  <a16:creationId xmlns:a16="http://schemas.microsoft.com/office/drawing/2014/main" xmlns="" id="{6687EE76-C7DF-444A-BA0C-CA25F54383CF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613;p17">
              <a:extLst>
                <a:ext uri="{FF2B5EF4-FFF2-40B4-BE49-F238E27FC236}">
                  <a16:creationId xmlns:a16="http://schemas.microsoft.com/office/drawing/2014/main" xmlns="" id="{511B4F71-6BDB-4C0F-95B2-79631D96F228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614;p17">
              <a:extLst>
                <a:ext uri="{FF2B5EF4-FFF2-40B4-BE49-F238E27FC236}">
                  <a16:creationId xmlns:a16="http://schemas.microsoft.com/office/drawing/2014/main" xmlns="" id="{A02B4CB5-4FDC-4AF7-B48F-09FE58A586AB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615;p17">
              <a:extLst>
                <a:ext uri="{FF2B5EF4-FFF2-40B4-BE49-F238E27FC236}">
                  <a16:creationId xmlns:a16="http://schemas.microsoft.com/office/drawing/2014/main" xmlns="" id="{1BE29B2F-886C-466C-AE0C-B396211972DA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616;p17">
              <a:extLst>
                <a:ext uri="{FF2B5EF4-FFF2-40B4-BE49-F238E27FC236}">
                  <a16:creationId xmlns:a16="http://schemas.microsoft.com/office/drawing/2014/main" xmlns="" id="{D68F77B0-806D-43D9-8FCE-3B38B662CE68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617;p17">
              <a:extLst>
                <a:ext uri="{FF2B5EF4-FFF2-40B4-BE49-F238E27FC236}">
                  <a16:creationId xmlns:a16="http://schemas.microsoft.com/office/drawing/2014/main" xmlns="" id="{92D47683-327E-499B-9690-E41E4451F799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618;p17">
              <a:extLst>
                <a:ext uri="{FF2B5EF4-FFF2-40B4-BE49-F238E27FC236}">
                  <a16:creationId xmlns:a16="http://schemas.microsoft.com/office/drawing/2014/main" xmlns="" id="{7A845C1F-008A-4A1D-90E2-308BA8F11C09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619;p17">
              <a:extLst>
                <a:ext uri="{FF2B5EF4-FFF2-40B4-BE49-F238E27FC236}">
                  <a16:creationId xmlns:a16="http://schemas.microsoft.com/office/drawing/2014/main" xmlns="" id="{D50DB805-A314-4F6F-8180-E1DF3CB6B7E8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" name="Google Shape;620;p17">
              <a:extLst>
                <a:ext uri="{FF2B5EF4-FFF2-40B4-BE49-F238E27FC236}">
                  <a16:creationId xmlns:a16="http://schemas.microsoft.com/office/drawing/2014/main" xmlns="" id="{F7FC8407-E09C-4621-8187-A69D9D8D3377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98" name="Google Shape;621;p17">
                <a:extLst>
                  <a:ext uri="{FF2B5EF4-FFF2-40B4-BE49-F238E27FC236}">
                    <a16:creationId xmlns:a16="http://schemas.microsoft.com/office/drawing/2014/main" xmlns="" id="{63A50F48-DAB0-4CB0-AB27-399DC1028093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09" name="Google Shape;622;p17">
                  <a:extLst>
                    <a:ext uri="{FF2B5EF4-FFF2-40B4-BE49-F238E27FC236}">
                      <a16:creationId xmlns:a16="http://schemas.microsoft.com/office/drawing/2014/main" xmlns="" id="{95232962-3D6A-4D4C-9CC8-866937387279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623;p17">
                  <a:extLst>
                    <a:ext uri="{FF2B5EF4-FFF2-40B4-BE49-F238E27FC236}">
                      <a16:creationId xmlns:a16="http://schemas.microsoft.com/office/drawing/2014/main" xmlns="" id="{FD7D80AF-6175-44B9-BFD9-F1B3B5EA2420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624;p17">
                  <a:extLst>
                    <a:ext uri="{FF2B5EF4-FFF2-40B4-BE49-F238E27FC236}">
                      <a16:creationId xmlns:a16="http://schemas.microsoft.com/office/drawing/2014/main" xmlns="" id="{3DB89770-C30D-43A3-B496-B0E63C10838A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12" name="Google Shape;625;p17">
                  <a:extLst>
                    <a:ext uri="{FF2B5EF4-FFF2-40B4-BE49-F238E27FC236}">
                      <a16:creationId xmlns:a16="http://schemas.microsoft.com/office/drawing/2014/main" xmlns="" id="{EEA9E79E-6351-4BC0-B898-5A27F3CA1ACA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77" name="Google Shape;626;p17">
                    <a:extLst>
                      <a:ext uri="{FF2B5EF4-FFF2-40B4-BE49-F238E27FC236}">
                        <a16:creationId xmlns:a16="http://schemas.microsoft.com/office/drawing/2014/main" xmlns="" id="{2B69E0EB-0BE3-478E-8C09-186F73927B91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8" name="Google Shape;627;p17">
                    <a:extLst>
                      <a:ext uri="{FF2B5EF4-FFF2-40B4-BE49-F238E27FC236}">
                        <a16:creationId xmlns:a16="http://schemas.microsoft.com/office/drawing/2014/main" xmlns="" id="{3496FE92-FFA9-4ECE-B048-BCC7845E3762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13" name="Google Shape;628;p17">
                  <a:extLst>
                    <a:ext uri="{FF2B5EF4-FFF2-40B4-BE49-F238E27FC236}">
                      <a16:creationId xmlns:a16="http://schemas.microsoft.com/office/drawing/2014/main" xmlns="" id="{ADF932AB-0FCF-4F81-9BB1-8024D7CEFAB8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629;p17">
                  <a:extLst>
                    <a:ext uri="{FF2B5EF4-FFF2-40B4-BE49-F238E27FC236}">
                      <a16:creationId xmlns:a16="http://schemas.microsoft.com/office/drawing/2014/main" xmlns="" id="{98D05F78-92C9-468E-9128-0CBB859E28E2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630;p17">
                  <a:extLst>
                    <a:ext uri="{FF2B5EF4-FFF2-40B4-BE49-F238E27FC236}">
                      <a16:creationId xmlns:a16="http://schemas.microsoft.com/office/drawing/2014/main" xmlns="" id="{A55B6806-BBCE-440E-99EB-20FD518C1063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631;p17">
                  <a:extLst>
                    <a:ext uri="{FF2B5EF4-FFF2-40B4-BE49-F238E27FC236}">
                      <a16:creationId xmlns:a16="http://schemas.microsoft.com/office/drawing/2014/main" xmlns="" id="{090BA221-7EE2-493D-A641-F0D4C8AC7D28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632;p17">
                  <a:extLst>
                    <a:ext uri="{FF2B5EF4-FFF2-40B4-BE49-F238E27FC236}">
                      <a16:creationId xmlns:a16="http://schemas.microsoft.com/office/drawing/2014/main" xmlns="" id="{10C7F011-0014-4186-B9E9-0A90162E5C58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633;p17">
                  <a:extLst>
                    <a:ext uri="{FF2B5EF4-FFF2-40B4-BE49-F238E27FC236}">
                      <a16:creationId xmlns:a16="http://schemas.microsoft.com/office/drawing/2014/main" xmlns="" id="{F47D9BFD-5083-4B35-BBEE-89FC3ACD38EE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634;p17">
                  <a:extLst>
                    <a:ext uri="{FF2B5EF4-FFF2-40B4-BE49-F238E27FC236}">
                      <a16:creationId xmlns:a16="http://schemas.microsoft.com/office/drawing/2014/main" xmlns="" id="{6B2BD42D-9838-41D2-BFA1-1698EF3D1DF3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635;p17">
                  <a:extLst>
                    <a:ext uri="{FF2B5EF4-FFF2-40B4-BE49-F238E27FC236}">
                      <a16:creationId xmlns:a16="http://schemas.microsoft.com/office/drawing/2014/main" xmlns="" id="{A2E934A3-4120-4B4E-96E7-340588AB5BBE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636;p17">
                  <a:extLst>
                    <a:ext uri="{FF2B5EF4-FFF2-40B4-BE49-F238E27FC236}">
                      <a16:creationId xmlns:a16="http://schemas.microsoft.com/office/drawing/2014/main" xmlns="" id="{3BE9D345-E28E-4359-B154-EC407953CB63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637;p17">
                  <a:extLst>
                    <a:ext uri="{FF2B5EF4-FFF2-40B4-BE49-F238E27FC236}">
                      <a16:creationId xmlns:a16="http://schemas.microsoft.com/office/drawing/2014/main" xmlns="" id="{68CBD1D6-BEBD-4E23-9581-9DAAD8C6123A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638;p17">
                  <a:extLst>
                    <a:ext uri="{FF2B5EF4-FFF2-40B4-BE49-F238E27FC236}">
                      <a16:creationId xmlns:a16="http://schemas.microsoft.com/office/drawing/2014/main" xmlns="" id="{0E048CAF-B3C0-4EA7-AF3F-519E9B9E4C98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639;p17">
                  <a:extLst>
                    <a:ext uri="{FF2B5EF4-FFF2-40B4-BE49-F238E27FC236}">
                      <a16:creationId xmlns:a16="http://schemas.microsoft.com/office/drawing/2014/main" xmlns="" id="{D915D028-7560-49DF-94D1-6BD6E7705239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640;p17">
                  <a:extLst>
                    <a:ext uri="{FF2B5EF4-FFF2-40B4-BE49-F238E27FC236}">
                      <a16:creationId xmlns:a16="http://schemas.microsoft.com/office/drawing/2014/main" xmlns="" id="{CBF9ECA6-2408-4020-92B1-E3171C7A5FA2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641;p17">
                  <a:extLst>
                    <a:ext uri="{FF2B5EF4-FFF2-40B4-BE49-F238E27FC236}">
                      <a16:creationId xmlns:a16="http://schemas.microsoft.com/office/drawing/2014/main" xmlns="" id="{226F788F-1162-44B4-BA46-9DDDE515C068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642;p17">
                  <a:extLst>
                    <a:ext uri="{FF2B5EF4-FFF2-40B4-BE49-F238E27FC236}">
                      <a16:creationId xmlns:a16="http://schemas.microsoft.com/office/drawing/2014/main" xmlns="" id="{48D00E9F-81D6-4EF0-9AF2-02BFDF78E276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643;p17">
                  <a:extLst>
                    <a:ext uri="{FF2B5EF4-FFF2-40B4-BE49-F238E27FC236}">
                      <a16:creationId xmlns:a16="http://schemas.microsoft.com/office/drawing/2014/main" xmlns="" id="{B75B9530-9DCF-46E3-9D63-D85ABC3AE751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644;p17">
                  <a:extLst>
                    <a:ext uri="{FF2B5EF4-FFF2-40B4-BE49-F238E27FC236}">
                      <a16:creationId xmlns:a16="http://schemas.microsoft.com/office/drawing/2014/main" xmlns="" id="{63B1920E-022D-4155-8876-5229142B3978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645;p17">
                  <a:extLst>
                    <a:ext uri="{FF2B5EF4-FFF2-40B4-BE49-F238E27FC236}">
                      <a16:creationId xmlns:a16="http://schemas.microsoft.com/office/drawing/2014/main" xmlns="" id="{6220899E-C6E8-407D-8841-F310993BB044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646;p17">
                  <a:extLst>
                    <a:ext uri="{FF2B5EF4-FFF2-40B4-BE49-F238E27FC236}">
                      <a16:creationId xmlns:a16="http://schemas.microsoft.com/office/drawing/2014/main" xmlns="" id="{6A6FDF89-E10E-4AE9-8C85-8D4E49FAADF7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647;p17">
                  <a:extLst>
                    <a:ext uri="{FF2B5EF4-FFF2-40B4-BE49-F238E27FC236}">
                      <a16:creationId xmlns:a16="http://schemas.microsoft.com/office/drawing/2014/main" xmlns="" id="{1F32EA87-3F48-429C-9631-0F3A69C3BB5C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648;p17">
                  <a:extLst>
                    <a:ext uri="{FF2B5EF4-FFF2-40B4-BE49-F238E27FC236}">
                      <a16:creationId xmlns:a16="http://schemas.microsoft.com/office/drawing/2014/main" xmlns="" id="{E2842C3D-263F-482B-9488-6488FA4B8BC8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649;p17">
                  <a:extLst>
                    <a:ext uri="{FF2B5EF4-FFF2-40B4-BE49-F238E27FC236}">
                      <a16:creationId xmlns:a16="http://schemas.microsoft.com/office/drawing/2014/main" xmlns="" id="{816C98E3-A18A-4FEB-95FE-B8CDC1B848F3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650;p17">
                  <a:extLst>
                    <a:ext uri="{FF2B5EF4-FFF2-40B4-BE49-F238E27FC236}">
                      <a16:creationId xmlns:a16="http://schemas.microsoft.com/office/drawing/2014/main" xmlns="" id="{E3283098-CEFE-4974-A676-2296E5FE04DA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651;p17">
                  <a:extLst>
                    <a:ext uri="{FF2B5EF4-FFF2-40B4-BE49-F238E27FC236}">
                      <a16:creationId xmlns:a16="http://schemas.microsoft.com/office/drawing/2014/main" xmlns="" id="{42EB9A18-3829-474A-A2B6-F78B036BC961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652;p17">
                  <a:extLst>
                    <a:ext uri="{FF2B5EF4-FFF2-40B4-BE49-F238E27FC236}">
                      <a16:creationId xmlns:a16="http://schemas.microsoft.com/office/drawing/2014/main" xmlns="" id="{A0083C96-7798-4554-9F35-5B018598DB47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653;p17">
                  <a:extLst>
                    <a:ext uri="{FF2B5EF4-FFF2-40B4-BE49-F238E27FC236}">
                      <a16:creationId xmlns:a16="http://schemas.microsoft.com/office/drawing/2014/main" xmlns="" id="{BBBC672E-709F-4E93-8634-D5E9EAFDE4BF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654;p17">
                  <a:extLst>
                    <a:ext uri="{FF2B5EF4-FFF2-40B4-BE49-F238E27FC236}">
                      <a16:creationId xmlns:a16="http://schemas.microsoft.com/office/drawing/2014/main" xmlns="" id="{126E797B-3B2D-4509-8969-4E4738042AFA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655;p17">
                  <a:extLst>
                    <a:ext uri="{FF2B5EF4-FFF2-40B4-BE49-F238E27FC236}">
                      <a16:creationId xmlns:a16="http://schemas.microsoft.com/office/drawing/2014/main" xmlns="" id="{B2BE18C5-EEA8-41ED-ACFC-E882F29E7A96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656;p17">
                  <a:extLst>
                    <a:ext uri="{FF2B5EF4-FFF2-40B4-BE49-F238E27FC236}">
                      <a16:creationId xmlns:a16="http://schemas.microsoft.com/office/drawing/2014/main" xmlns="" id="{F2EB63D6-54B1-4E7D-BE05-1FC18224B176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657;p17">
                  <a:extLst>
                    <a:ext uri="{FF2B5EF4-FFF2-40B4-BE49-F238E27FC236}">
                      <a16:creationId xmlns:a16="http://schemas.microsoft.com/office/drawing/2014/main" xmlns="" id="{799A8E54-D5FB-4DBA-9967-F5D908958B1E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658;p17">
                  <a:extLst>
                    <a:ext uri="{FF2B5EF4-FFF2-40B4-BE49-F238E27FC236}">
                      <a16:creationId xmlns:a16="http://schemas.microsoft.com/office/drawing/2014/main" xmlns="" id="{AD35B2B7-F3F6-4C57-996C-2CB70C681DF3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659;p17">
                  <a:extLst>
                    <a:ext uri="{FF2B5EF4-FFF2-40B4-BE49-F238E27FC236}">
                      <a16:creationId xmlns:a16="http://schemas.microsoft.com/office/drawing/2014/main" xmlns="" id="{7142C55F-F4FF-4E92-907F-F7B0403715D8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660;p17">
                  <a:extLst>
                    <a:ext uri="{FF2B5EF4-FFF2-40B4-BE49-F238E27FC236}">
                      <a16:creationId xmlns:a16="http://schemas.microsoft.com/office/drawing/2014/main" xmlns="" id="{DB11FF94-F463-456D-B7EF-19A2F4168772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661;p17">
                  <a:extLst>
                    <a:ext uri="{FF2B5EF4-FFF2-40B4-BE49-F238E27FC236}">
                      <a16:creationId xmlns:a16="http://schemas.microsoft.com/office/drawing/2014/main" xmlns="" id="{0165B93A-3E6E-411F-8F96-9742AC9E186B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662;p17">
                  <a:extLst>
                    <a:ext uri="{FF2B5EF4-FFF2-40B4-BE49-F238E27FC236}">
                      <a16:creationId xmlns:a16="http://schemas.microsoft.com/office/drawing/2014/main" xmlns="" id="{510466A0-836F-4F27-8F38-1BE454CFA7F5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663;p17">
                  <a:extLst>
                    <a:ext uri="{FF2B5EF4-FFF2-40B4-BE49-F238E27FC236}">
                      <a16:creationId xmlns:a16="http://schemas.microsoft.com/office/drawing/2014/main" xmlns="" id="{741F0AF9-A0E9-4BC9-B4A1-2DB825DC94D2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664;p17">
                  <a:extLst>
                    <a:ext uri="{FF2B5EF4-FFF2-40B4-BE49-F238E27FC236}">
                      <a16:creationId xmlns:a16="http://schemas.microsoft.com/office/drawing/2014/main" xmlns="" id="{47124352-BFCB-47DD-B3EB-1AD06E9B898F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665;p17">
                  <a:extLst>
                    <a:ext uri="{FF2B5EF4-FFF2-40B4-BE49-F238E27FC236}">
                      <a16:creationId xmlns:a16="http://schemas.microsoft.com/office/drawing/2014/main" xmlns="" id="{1375C765-13AB-4E4B-BC0A-160AADC8A299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666;p17">
                  <a:extLst>
                    <a:ext uri="{FF2B5EF4-FFF2-40B4-BE49-F238E27FC236}">
                      <a16:creationId xmlns:a16="http://schemas.microsoft.com/office/drawing/2014/main" xmlns="" id="{0CD195AD-ACD2-4052-AF2F-73F6770A5281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667;p17">
                  <a:extLst>
                    <a:ext uri="{FF2B5EF4-FFF2-40B4-BE49-F238E27FC236}">
                      <a16:creationId xmlns:a16="http://schemas.microsoft.com/office/drawing/2014/main" xmlns="" id="{8E74713B-94C5-4C32-AAB3-3073D9E1E92C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668;p17">
                  <a:extLst>
                    <a:ext uri="{FF2B5EF4-FFF2-40B4-BE49-F238E27FC236}">
                      <a16:creationId xmlns:a16="http://schemas.microsoft.com/office/drawing/2014/main" xmlns="" id="{05F7EF58-0190-4ED6-A894-061AA1A5F04D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669;p17">
                  <a:extLst>
                    <a:ext uri="{FF2B5EF4-FFF2-40B4-BE49-F238E27FC236}">
                      <a16:creationId xmlns:a16="http://schemas.microsoft.com/office/drawing/2014/main" xmlns="" id="{1EDD4089-DA7E-480C-9BDE-8C455C817960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670;p17">
                  <a:extLst>
                    <a:ext uri="{FF2B5EF4-FFF2-40B4-BE49-F238E27FC236}">
                      <a16:creationId xmlns:a16="http://schemas.microsoft.com/office/drawing/2014/main" xmlns="" id="{7127B8EF-1769-44F8-A00B-4844511C1BCC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671;p17">
                  <a:extLst>
                    <a:ext uri="{FF2B5EF4-FFF2-40B4-BE49-F238E27FC236}">
                      <a16:creationId xmlns:a16="http://schemas.microsoft.com/office/drawing/2014/main" xmlns="" id="{4F684A72-E83D-433A-A174-F54F4D182F29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672;p17">
                  <a:extLst>
                    <a:ext uri="{FF2B5EF4-FFF2-40B4-BE49-F238E27FC236}">
                      <a16:creationId xmlns:a16="http://schemas.microsoft.com/office/drawing/2014/main" xmlns="" id="{6CBEAE91-BC1E-44F4-8CF2-7A1680886733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673;p17">
                  <a:extLst>
                    <a:ext uri="{FF2B5EF4-FFF2-40B4-BE49-F238E27FC236}">
                      <a16:creationId xmlns:a16="http://schemas.microsoft.com/office/drawing/2014/main" xmlns="" id="{1FCC29A4-32D6-46C6-B2A1-6401863EAA3B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674;p17">
                  <a:extLst>
                    <a:ext uri="{FF2B5EF4-FFF2-40B4-BE49-F238E27FC236}">
                      <a16:creationId xmlns:a16="http://schemas.microsoft.com/office/drawing/2014/main" xmlns="" id="{0CB775E4-4D3C-4180-964C-BD6256E74FE6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675;p17">
                  <a:extLst>
                    <a:ext uri="{FF2B5EF4-FFF2-40B4-BE49-F238E27FC236}">
                      <a16:creationId xmlns:a16="http://schemas.microsoft.com/office/drawing/2014/main" xmlns="" id="{AB9B968D-081A-4997-9FC8-A7FBB728484D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676;p17">
                  <a:extLst>
                    <a:ext uri="{FF2B5EF4-FFF2-40B4-BE49-F238E27FC236}">
                      <a16:creationId xmlns:a16="http://schemas.microsoft.com/office/drawing/2014/main" xmlns="" id="{8F1852C4-E605-44E9-8999-370F3295B5BA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677;p17">
                  <a:extLst>
                    <a:ext uri="{FF2B5EF4-FFF2-40B4-BE49-F238E27FC236}">
                      <a16:creationId xmlns:a16="http://schemas.microsoft.com/office/drawing/2014/main" xmlns="" id="{55F4327A-6D12-4267-8CD5-FFBC797D334A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678;p17">
                  <a:extLst>
                    <a:ext uri="{FF2B5EF4-FFF2-40B4-BE49-F238E27FC236}">
                      <a16:creationId xmlns:a16="http://schemas.microsoft.com/office/drawing/2014/main" xmlns="" id="{9BF5A6B6-C916-4118-8121-79D47DE7B745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679;p17">
                  <a:extLst>
                    <a:ext uri="{FF2B5EF4-FFF2-40B4-BE49-F238E27FC236}">
                      <a16:creationId xmlns:a16="http://schemas.microsoft.com/office/drawing/2014/main" xmlns="" id="{4144A9E6-A241-42C2-B599-B922415E63D9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680;p17">
                  <a:extLst>
                    <a:ext uri="{FF2B5EF4-FFF2-40B4-BE49-F238E27FC236}">
                      <a16:creationId xmlns:a16="http://schemas.microsoft.com/office/drawing/2014/main" xmlns="" id="{88582D27-BDEE-417F-8B80-EB43DCD9B955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681;p17">
                  <a:extLst>
                    <a:ext uri="{FF2B5EF4-FFF2-40B4-BE49-F238E27FC236}">
                      <a16:creationId xmlns:a16="http://schemas.microsoft.com/office/drawing/2014/main" xmlns="" id="{AF4D6115-9F84-461B-B3B7-FA147FC9EC8A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682;p17">
                  <a:extLst>
                    <a:ext uri="{FF2B5EF4-FFF2-40B4-BE49-F238E27FC236}">
                      <a16:creationId xmlns:a16="http://schemas.microsoft.com/office/drawing/2014/main" xmlns="" id="{780DAE49-1C7B-4A02-B0B8-8641AB395124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683;p17">
                  <a:extLst>
                    <a:ext uri="{FF2B5EF4-FFF2-40B4-BE49-F238E27FC236}">
                      <a16:creationId xmlns:a16="http://schemas.microsoft.com/office/drawing/2014/main" xmlns="" id="{2AD63336-59B5-41D8-B960-6DC2D0EBE5AD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684;p17">
                  <a:extLst>
                    <a:ext uri="{FF2B5EF4-FFF2-40B4-BE49-F238E27FC236}">
                      <a16:creationId xmlns:a16="http://schemas.microsoft.com/office/drawing/2014/main" xmlns="" id="{84542771-EE3C-4CFB-806C-B9D125795D3A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685;p17">
                  <a:extLst>
                    <a:ext uri="{FF2B5EF4-FFF2-40B4-BE49-F238E27FC236}">
                      <a16:creationId xmlns:a16="http://schemas.microsoft.com/office/drawing/2014/main" xmlns="" id="{A730A791-867F-498E-BD3B-91579F319971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686;p17">
                  <a:extLst>
                    <a:ext uri="{FF2B5EF4-FFF2-40B4-BE49-F238E27FC236}">
                      <a16:creationId xmlns:a16="http://schemas.microsoft.com/office/drawing/2014/main" xmlns="" id="{19CCEEE5-CAE2-4B5F-9795-61846E7F681B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687;p17">
                  <a:extLst>
                    <a:ext uri="{FF2B5EF4-FFF2-40B4-BE49-F238E27FC236}">
                      <a16:creationId xmlns:a16="http://schemas.microsoft.com/office/drawing/2014/main" xmlns="" id="{C6449BC9-50D9-4460-AD9F-CA4A6E85AD00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688;p17">
                  <a:extLst>
                    <a:ext uri="{FF2B5EF4-FFF2-40B4-BE49-F238E27FC236}">
                      <a16:creationId xmlns:a16="http://schemas.microsoft.com/office/drawing/2014/main" xmlns="" id="{27996A89-7155-488B-8B80-919A354657A0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689;p17">
                  <a:extLst>
                    <a:ext uri="{FF2B5EF4-FFF2-40B4-BE49-F238E27FC236}">
                      <a16:creationId xmlns:a16="http://schemas.microsoft.com/office/drawing/2014/main" xmlns="" id="{A33BE2FA-9CE1-4C56-AA46-CC28FD25B59B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690;p17">
                  <a:extLst>
                    <a:ext uri="{FF2B5EF4-FFF2-40B4-BE49-F238E27FC236}">
                      <a16:creationId xmlns:a16="http://schemas.microsoft.com/office/drawing/2014/main" xmlns="" id="{9B00D712-81CF-4277-BAF0-202B0A2CB869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691;p17">
                  <a:extLst>
                    <a:ext uri="{FF2B5EF4-FFF2-40B4-BE49-F238E27FC236}">
                      <a16:creationId xmlns:a16="http://schemas.microsoft.com/office/drawing/2014/main" xmlns="" id="{16229F95-85A6-4E28-9B90-A0E7A692708F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9" name="Google Shape;692;p17">
                <a:extLst>
                  <a:ext uri="{FF2B5EF4-FFF2-40B4-BE49-F238E27FC236}">
                    <a16:creationId xmlns:a16="http://schemas.microsoft.com/office/drawing/2014/main" xmlns="" id="{35216B69-6F1E-4F8A-A385-884B0D372EBC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00" name="Google Shape;693;p17">
                  <a:extLst>
                    <a:ext uri="{FF2B5EF4-FFF2-40B4-BE49-F238E27FC236}">
                      <a16:creationId xmlns:a16="http://schemas.microsoft.com/office/drawing/2014/main" xmlns="" id="{405391D0-4F9B-4F33-82B7-8439BA35035F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04" name="Google Shape;694;p17">
                    <a:extLst>
                      <a:ext uri="{FF2B5EF4-FFF2-40B4-BE49-F238E27FC236}">
                        <a16:creationId xmlns:a16="http://schemas.microsoft.com/office/drawing/2014/main" xmlns="" id="{E3EC415F-2DE3-4932-9FE5-CD24361E83E3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5" name="Google Shape;695;p17">
                    <a:extLst>
                      <a:ext uri="{FF2B5EF4-FFF2-40B4-BE49-F238E27FC236}">
                        <a16:creationId xmlns:a16="http://schemas.microsoft.com/office/drawing/2014/main" xmlns="" id="{EC289153-4EA3-4A8A-A09E-BD4042D349B9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" name="Google Shape;696;p17">
                    <a:extLst>
                      <a:ext uri="{FF2B5EF4-FFF2-40B4-BE49-F238E27FC236}">
                        <a16:creationId xmlns:a16="http://schemas.microsoft.com/office/drawing/2014/main" xmlns="" id="{A056F609-E41B-40B9-AF52-9F2AB1132247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7" name="Google Shape;697;p17">
                    <a:extLst>
                      <a:ext uri="{FF2B5EF4-FFF2-40B4-BE49-F238E27FC236}">
                        <a16:creationId xmlns:a16="http://schemas.microsoft.com/office/drawing/2014/main" xmlns="" id="{06EADC47-ABEA-4579-8E2B-D591D46AE3B7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8" name="Google Shape;698;p17">
                    <a:extLst>
                      <a:ext uri="{FF2B5EF4-FFF2-40B4-BE49-F238E27FC236}">
                        <a16:creationId xmlns:a16="http://schemas.microsoft.com/office/drawing/2014/main" xmlns="" id="{6D30E8B9-3282-46C3-A686-F845F6E4EAE7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1" name="Google Shape;699;p17">
                  <a:extLst>
                    <a:ext uri="{FF2B5EF4-FFF2-40B4-BE49-F238E27FC236}">
                      <a16:creationId xmlns:a16="http://schemas.microsoft.com/office/drawing/2014/main" xmlns="" id="{5B4018A2-4CBB-4A51-8E36-038DCC859B92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700;p17">
                  <a:extLst>
                    <a:ext uri="{FF2B5EF4-FFF2-40B4-BE49-F238E27FC236}">
                      <a16:creationId xmlns:a16="http://schemas.microsoft.com/office/drawing/2014/main" xmlns="" id="{2CFB8285-0278-46C0-AF19-E153B39C9ABE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701;p17">
                  <a:extLst>
                    <a:ext uri="{FF2B5EF4-FFF2-40B4-BE49-F238E27FC236}">
                      <a16:creationId xmlns:a16="http://schemas.microsoft.com/office/drawing/2014/main" xmlns="" id="{4FC36B14-8062-48A0-8A0B-588F0644C10E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63" name="Google Shape;702;p17">
              <a:extLst>
                <a:ext uri="{FF2B5EF4-FFF2-40B4-BE49-F238E27FC236}">
                  <a16:creationId xmlns:a16="http://schemas.microsoft.com/office/drawing/2014/main" xmlns="" id="{D9A88F7E-2CF7-4D54-BA0F-DBF5578DF78C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703;p17">
              <a:extLst>
                <a:ext uri="{FF2B5EF4-FFF2-40B4-BE49-F238E27FC236}">
                  <a16:creationId xmlns:a16="http://schemas.microsoft.com/office/drawing/2014/main" xmlns="" id="{920DE191-2B83-4592-91AE-521E1186C2C2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704;p17">
              <a:extLst>
                <a:ext uri="{FF2B5EF4-FFF2-40B4-BE49-F238E27FC236}">
                  <a16:creationId xmlns:a16="http://schemas.microsoft.com/office/drawing/2014/main" xmlns="" id="{D9AB9FFF-2DE6-498F-B5C7-AF7F189259BB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705;p17">
              <a:extLst>
                <a:ext uri="{FF2B5EF4-FFF2-40B4-BE49-F238E27FC236}">
                  <a16:creationId xmlns:a16="http://schemas.microsoft.com/office/drawing/2014/main" xmlns="" id="{E6BB4A87-5490-49F0-80E8-00A9C1B9A5D8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706;p17">
              <a:extLst>
                <a:ext uri="{FF2B5EF4-FFF2-40B4-BE49-F238E27FC236}">
                  <a16:creationId xmlns:a16="http://schemas.microsoft.com/office/drawing/2014/main" xmlns="" id="{10301AD5-3B29-46CE-BAE5-35C7B52520A9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707;p17">
              <a:extLst>
                <a:ext uri="{FF2B5EF4-FFF2-40B4-BE49-F238E27FC236}">
                  <a16:creationId xmlns:a16="http://schemas.microsoft.com/office/drawing/2014/main" xmlns="" id="{B5F743F6-4170-42FF-B0B7-9699CFF4C0AC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708;p17">
              <a:extLst>
                <a:ext uri="{FF2B5EF4-FFF2-40B4-BE49-F238E27FC236}">
                  <a16:creationId xmlns:a16="http://schemas.microsoft.com/office/drawing/2014/main" xmlns="" id="{9F0CF5AA-4CB2-446C-A01F-E127C5FA7B23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709;p17">
              <a:extLst>
                <a:ext uri="{FF2B5EF4-FFF2-40B4-BE49-F238E27FC236}">
                  <a16:creationId xmlns:a16="http://schemas.microsoft.com/office/drawing/2014/main" xmlns="" id="{230B5861-C5BF-443C-8931-2C48D49D14E2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710;p17">
              <a:extLst>
                <a:ext uri="{FF2B5EF4-FFF2-40B4-BE49-F238E27FC236}">
                  <a16:creationId xmlns:a16="http://schemas.microsoft.com/office/drawing/2014/main" xmlns="" id="{49959652-7D4C-4F23-B97E-8FDFAC55AF68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711;p17">
              <a:extLst>
                <a:ext uri="{FF2B5EF4-FFF2-40B4-BE49-F238E27FC236}">
                  <a16:creationId xmlns:a16="http://schemas.microsoft.com/office/drawing/2014/main" xmlns="" id="{04F0BA36-4CE0-472F-A1DA-A6EE48C28232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712;p17">
              <a:extLst>
                <a:ext uri="{FF2B5EF4-FFF2-40B4-BE49-F238E27FC236}">
                  <a16:creationId xmlns:a16="http://schemas.microsoft.com/office/drawing/2014/main" xmlns="" id="{F909BFBF-6503-42B8-A6E9-5A3B75A1D181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713;p17">
              <a:extLst>
                <a:ext uri="{FF2B5EF4-FFF2-40B4-BE49-F238E27FC236}">
                  <a16:creationId xmlns:a16="http://schemas.microsoft.com/office/drawing/2014/main" xmlns="" id="{3C948765-9AAD-439A-87EF-6A40E1FEE8C0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714;p17">
              <a:extLst>
                <a:ext uri="{FF2B5EF4-FFF2-40B4-BE49-F238E27FC236}">
                  <a16:creationId xmlns:a16="http://schemas.microsoft.com/office/drawing/2014/main" xmlns="" id="{A8FDFA9A-6FF3-4675-B65A-1F42BA6547AB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715;p17">
              <a:extLst>
                <a:ext uri="{FF2B5EF4-FFF2-40B4-BE49-F238E27FC236}">
                  <a16:creationId xmlns:a16="http://schemas.microsoft.com/office/drawing/2014/main" xmlns="" id="{2048F970-EADE-4758-8BDB-5963A647E085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716;p17">
              <a:extLst>
                <a:ext uri="{FF2B5EF4-FFF2-40B4-BE49-F238E27FC236}">
                  <a16:creationId xmlns:a16="http://schemas.microsoft.com/office/drawing/2014/main" xmlns="" id="{44222DB3-1540-41BD-A357-F9011D111528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717;p17">
              <a:extLst>
                <a:ext uri="{FF2B5EF4-FFF2-40B4-BE49-F238E27FC236}">
                  <a16:creationId xmlns:a16="http://schemas.microsoft.com/office/drawing/2014/main" xmlns="" id="{3CCA57D6-4C97-4A68-8430-7C65CEF7A788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718;p17">
              <a:extLst>
                <a:ext uri="{FF2B5EF4-FFF2-40B4-BE49-F238E27FC236}">
                  <a16:creationId xmlns:a16="http://schemas.microsoft.com/office/drawing/2014/main" xmlns="" id="{F2F2B3A8-341C-4E4A-9EE3-558825137F36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719;p17">
              <a:extLst>
                <a:ext uri="{FF2B5EF4-FFF2-40B4-BE49-F238E27FC236}">
                  <a16:creationId xmlns:a16="http://schemas.microsoft.com/office/drawing/2014/main" xmlns="" id="{97678011-1A69-4E79-BF49-B8A520670E24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720;p17">
              <a:extLst>
                <a:ext uri="{FF2B5EF4-FFF2-40B4-BE49-F238E27FC236}">
                  <a16:creationId xmlns:a16="http://schemas.microsoft.com/office/drawing/2014/main" xmlns="" id="{8E7C771A-04FE-45AC-95C8-377E2D618CAD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721;p17">
              <a:extLst>
                <a:ext uri="{FF2B5EF4-FFF2-40B4-BE49-F238E27FC236}">
                  <a16:creationId xmlns:a16="http://schemas.microsoft.com/office/drawing/2014/main" xmlns="" id="{C3C578D8-3CC8-4D95-B9AA-85FB16E6E34E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722;p17">
              <a:extLst>
                <a:ext uri="{FF2B5EF4-FFF2-40B4-BE49-F238E27FC236}">
                  <a16:creationId xmlns:a16="http://schemas.microsoft.com/office/drawing/2014/main" xmlns="" id="{D12DA623-BE5F-4880-9113-E33E36A0FE09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723;p17">
              <a:extLst>
                <a:ext uri="{FF2B5EF4-FFF2-40B4-BE49-F238E27FC236}">
                  <a16:creationId xmlns:a16="http://schemas.microsoft.com/office/drawing/2014/main" xmlns="" id="{A5950DD4-6BEF-484C-9474-F777A2F797D1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724;p17">
              <a:extLst>
                <a:ext uri="{FF2B5EF4-FFF2-40B4-BE49-F238E27FC236}">
                  <a16:creationId xmlns:a16="http://schemas.microsoft.com/office/drawing/2014/main" xmlns="" id="{E0129C81-24EB-4FBF-84CC-D04919520F08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725;p17">
              <a:extLst>
                <a:ext uri="{FF2B5EF4-FFF2-40B4-BE49-F238E27FC236}">
                  <a16:creationId xmlns:a16="http://schemas.microsoft.com/office/drawing/2014/main" xmlns="" id="{CA0B959F-CC5B-4230-8273-16D10C803426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726;p17">
              <a:extLst>
                <a:ext uri="{FF2B5EF4-FFF2-40B4-BE49-F238E27FC236}">
                  <a16:creationId xmlns:a16="http://schemas.microsoft.com/office/drawing/2014/main" xmlns="" id="{989717EF-1970-48E8-B4B0-CEF46EF412B0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727;p17">
              <a:extLst>
                <a:ext uri="{FF2B5EF4-FFF2-40B4-BE49-F238E27FC236}">
                  <a16:creationId xmlns:a16="http://schemas.microsoft.com/office/drawing/2014/main" xmlns="" id="{DF859BAA-397C-41CF-BA8E-C9BC3E1E7E02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728;p17">
              <a:extLst>
                <a:ext uri="{FF2B5EF4-FFF2-40B4-BE49-F238E27FC236}">
                  <a16:creationId xmlns:a16="http://schemas.microsoft.com/office/drawing/2014/main" xmlns="" id="{03B94E55-20EC-4E9C-8439-4182A873F10D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729;p17">
              <a:extLst>
                <a:ext uri="{FF2B5EF4-FFF2-40B4-BE49-F238E27FC236}">
                  <a16:creationId xmlns:a16="http://schemas.microsoft.com/office/drawing/2014/main" xmlns="" id="{7AC38FB5-A5DB-4ED6-95A5-3FD10DD7302F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730;p17">
              <a:extLst>
                <a:ext uri="{FF2B5EF4-FFF2-40B4-BE49-F238E27FC236}">
                  <a16:creationId xmlns:a16="http://schemas.microsoft.com/office/drawing/2014/main" xmlns="" id="{C7B77871-DADC-412C-A45F-4BF3548940B1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2" name="Google Shape;731;p17">
              <a:extLst>
                <a:ext uri="{FF2B5EF4-FFF2-40B4-BE49-F238E27FC236}">
                  <a16:creationId xmlns:a16="http://schemas.microsoft.com/office/drawing/2014/main" xmlns="" id="{693970AA-9E08-42EC-B758-70E817CFB02C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393" name="Google Shape;732;p17">
                <a:extLst>
                  <a:ext uri="{FF2B5EF4-FFF2-40B4-BE49-F238E27FC236}">
                    <a16:creationId xmlns:a16="http://schemas.microsoft.com/office/drawing/2014/main" xmlns="" id="{E489DD30-6E26-44F3-94FB-194BA3975817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733;p17">
                <a:extLst>
                  <a:ext uri="{FF2B5EF4-FFF2-40B4-BE49-F238E27FC236}">
                    <a16:creationId xmlns:a16="http://schemas.microsoft.com/office/drawing/2014/main" xmlns="" id="{708DAB83-8AE9-4276-845C-F2F314702FBA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734;p17">
                <a:extLst>
                  <a:ext uri="{FF2B5EF4-FFF2-40B4-BE49-F238E27FC236}">
                    <a16:creationId xmlns:a16="http://schemas.microsoft.com/office/drawing/2014/main" xmlns="" id="{33AE755D-2E12-4E37-BB7D-6C3A50E4768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735;p17">
                <a:extLst>
                  <a:ext uri="{FF2B5EF4-FFF2-40B4-BE49-F238E27FC236}">
                    <a16:creationId xmlns:a16="http://schemas.microsoft.com/office/drawing/2014/main" xmlns="" id="{86E53E15-C91F-4768-94B5-2A9022F7D84C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736;p17">
                <a:extLst>
                  <a:ext uri="{FF2B5EF4-FFF2-40B4-BE49-F238E27FC236}">
                    <a16:creationId xmlns:a16="http://schemas.microsoft.com/office/drawing/2014/main" xmlns="" id="{8D8B200C-B436-4E6A-9B74-930E3F77138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7716DCD-5B05-403F-86C5-409C53B9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27" y="2136449"/>
            <a:ext cx="6601146" cy="1082700"/>
          </a:xfrm>
        </p:spPr>
        <p:txBody>
          <a:bodyPr/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Partie 2 : Conception</a:t>
            </a:r>
            <a:b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8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6B82EC4-4841-4A0E-ABD6-DE6AB1D2F7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52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0658D56-BB63-4A48-996B-DE7C8B0C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78" y="667245"/>
            <a:ext cx="5640900" cy="442364"/>
          </a:xfrm>
        </p:spPr>
        <p:txBody>
          <a:bodyPr/>
          <a:lstStyle/>
          <a:p>
            <a:pPr marL="279400">
              <a:lnSpc>
                <a:spcPct val="100000"/>
              </a:lnSpc>
              <a:spcBef>
                <a:spcPts val="0"/>
              </a:spcBef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Choix technique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5AB3D198-FA11-4541-BA05-295B87A7F7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96F061A7-4906-4406-BAA5-AE4B4D12CB0E}"/>
              </a:ext>
            </a:extLst>
          </p:cNvPr>
          <p:cNvSpPr txBox="1"/>
          <p:nvPr/>
        </p:nvSpPr>
        <p:spPr>
          <a:xfrm>
            <a:off x="975825" y="1439341"/>
            <a:ext cx="790165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Validation des données de sources externes  (</a:t>
            </a:r>
            <a:r>
              <a:rPr lang="fr-FR" b="1" i="0" dirty="0">
                <a:effectLst/>
                <a:latin typeface="Montserrat"/>
              </a:rPr>
              <a:t>Never trust user input!)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Exemple: </a:t>
            </a:r>
            <a:r>
              <a:rPr lang="fr-F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a-</a:t>
            </a:r>
            <a:r>
              <a:rPr lang="fr-FR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fr-FR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-Z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vérifie une chaine de caractère</a:t>
            </a:r>
          </a:p>
          <a:p>
            <a:pPr>
              <a:lnSpc>
                <a:spcPct val="150000"/>
              </a:lnSpc>
            </a:pPr>
            <a:r>
              <a:rPr lang="fr-F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fr-F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fr-FR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fr-FR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([\.-]?\</a:t>
            </a:r>
            <a:r>
              <a:rPr lang="fr-F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fr-FR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@\w</a:t>
            </a:r>
            <a:r>
              <a:rPr lang="fr-FR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([\.-]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fr-FR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fr-FR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(\.\w{2,3})</a:t>
            </a:r>
            <a:r>
              <a:rPr lang="fr-FR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$/</a:t>
            </a:r>
            <a:r>
              <a:rPr lang="fr-F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vérifie le format d’une adresse mail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patterns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Exemple :&lt;</a:t>
            </a:r>
            <a:r>
              <a:rPr lang="fr-FR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 pattern="[0-9]{,3}" /&gt;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attributs de validation simples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Exemple 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tel, email,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, url etc…</a:t>
            </a:r>
          </a:p>
          <a:p>
            <a:pPr>
              <a:buClr>
                <a:schemeClr val="accent1"/>
              </a:buClr>
            </a:pP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accent1"/>
              </a:buClr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1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0658D56-BB63-4A48-996B-DE7C8B0C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78" y="667245"/>
            <a:ext cx="5640900" cy="442364"/>
          </a:xfrm>
        </p:spPr>
        <p:txBody>
          <a:bodyPr/>
          <a:lstStyle/>
          <a:p>
            <a:pPr marL="279400">
              <a:lnSpc>
                <a:spcPct val="100000"/>
              </a:lnSpc>
              <a:spcBef>
                <a:spcPts val="0"/>
              </a:spcBef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Choix technique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5AB3D198-FA11-4541-BA05-295B87A7F7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96F061A7-4906-4406-BAA5-AE4B4D12CB0E}"/>
              </a:ext>
            </a:extLst>
          </p:cNvPr>
          <p:cNvSpPr txBox="1"/>
          <p:nvPr/>
        </p:nvSpPr>
        <p:spPr>
          <a:xfrm>
            <a:off x="986317" y="1244510"/>
            <a:ext cx="76627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3612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Gestion des événements</a:t>
            </a:r>
          </a:p>
          <a:p>
            <a:pPr marL="963612" indent="-342900">
              <a:lnSpc>
                <a:spcPct val="2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fonction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addEventListener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&gt;, &lt;callback&gt;)</a:t>
            </a:r>
          </a:p>
          <a:p>
            <a:pPr marL="620712">
              <a:lnSpc>
                <a:spcPct val="20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Exemple :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('mon-lien’); </a:t>
            </a:r>
          </a:p>
          <a:p>
            <a:pPr marL="620712">
              <a:lnSpc>
                <a:spcPct val="20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elt.addEventListener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('click',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620712">
              <a:lnSpc>
                <a:spcPct val="20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elt.innerHTML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= "C'est cliqué !";});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28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0658D56-BB63-4A48-996B-DE7C8B0C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78" y="667245"/>
            <a:ext cx="5640900" cy="442364"/>
          </a:xfrm>
        </p:spPr>
        <p:txBody>
          <a:bodyPr/>
          <a:lstStyle/>
          <a:p>
            <a:pPr marL="279400">
              <a:lnSpc>
                <a:spcPct val="100000"/>
              </a:lnSpc>
              <a:spcBef>
                <a:spcPts val="0"/>
              </a:spcBef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Choix technique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5AB3D198-FA11-4541-BA05-295B87A7F7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96F061A7-4906-4406-BAA5-AE4B4D12CB0E}"/>
              </a:ext>
            </a:extLst>
          </p:cNvPr>
          <p:cNvSpPr txBox="1"/>
          <p:nvPr/>
        </p:nvSpPr>
        <p:spPr>
          <a:xfrm>
            <a:off x="986317" y="1244510"/>
            <a:ext cx="7662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3612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Interagir avec un webservice en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3612" indent="-3429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Différence entre une promesse et le callback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316F16A8-5687-42AD-9002-FE2B795C3B25}"/>
              </a:ext>
            </a:extLst>
          </p:cNvPr>
          <p:cNvSpPr txBox="1"/>
          <p:nvPr/>
        </p:nvSpPr>
        <p:spPr>
          <a:xfrm>
            <a:off x="216029" y="3290973"/>
            <a:ext cx="36986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functionThatReturnsAPromise</a:t>
            </a:r>
            <a:r>
              <a:rPr lang="en-US" dirty="0"/>
              <a:t>()</a:t>
            </a:r>
          </a:p>
          <a:p>
            <a:r>
              <a:rPr lang="en-US" dirty="0"/>
              <a:t>    .then(function(data) {</a:t>
            </a:r>
          </a:p>
          <a:p>
            <a:r>
              <a:rPr lang="en-US" dirty="0"/>
              <a:t>        // Do </a:t>
            </a:r>
            <a:r>
              <a:rPr lang="en-US" dirty="0" err="1"/>
              <a:t>somthing</a:t>
            </a:r>
            <a:r>
              <a:rPr lang="en-US" dirty="0"/>
              <a:t> with data </a:t>
            </a:r>
          </a:p>
          <a:p>
            <a:r>
              <a:rPr lang="en-US" dirty="0"/>
              <a:t>    })</a:t>
            </a:r>
          </a:p>
          <a:p>
            <a:r>
              <a:rPr lang="en-US" dirty="0"/>
              <a:t>    .catch(function(err) {</a:t>
            </a:r>
          </a:p>
          <a:p>
            <a:r>
              <a:rPr lang="en-US" dirty="0"/>
              <a:t>        // Do something with error</a:t>
            </a:r>
          </a:p>
          <a:p>
            <a:r>
              <a:rPr lang="en-US" dirty="0"/>
              <a:t>    });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33D831CF-643C-4273-9B72-E6C31DAE0627}"/>
              </a:ext>
            </a:extLst>
          </p:cNvPr>
          <p:cNvSpPr txBox="1"/>
          <p:nvPr/>
        </p:nvSpPr>
        <p:spPr>
          <a:xfrm>
            <a:off x="101831" y="2906824"/>
            <a:ext cx="2774023" cy="315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Ex: </a:t>
            </a:r>
            <a:r>
              <a:rPr lang="fr-FR" dirty="0">
                <a:solidFill>
                  <a:schemeClr val="accent2"/>
                </a:solidFill>
              </a:rPr>
              <a:t>Promesse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81EA93E0-7D6D-41FA-A681-80B1733A492E}"/>
              </a:ext>
            </a:extLst>
          </p:cNvPr>
          <p:cNvSpPr txBox="1"/>
          <p:nvPr/>
        </p:nvSpPr>
        <p:spPr>
          <a:xfrm>
            <a:off x="2383603" y="1818991"/>
            <a:ext cx="507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Avantages</a:t>
            </a:r>
            <a:r>
              <a:rPr lang="fr-FR" dirty="0"/>
              <a:t>				</a:t>
            </a:r>
            <a:r>
              <a:rPr lang="fr-FR" u="sng" dirty="0"/>
              <a:t>inconvénients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F213C1E-9828-4BEE-BDA1-9A021588B768}"/>
              </a:ext>
            </a:extLst>
          </p:cNvPr>
          <p:cNvSpPr txBox="1"/>
          <p:nvPr/>
        </p:nvSpPr>
        <p:spPr>
          <a:xfrm>
            <a:off x="457278" y="2116990"/>
            <a:ext cx="7500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Promesses		puissante, facile à lire			plus complexes</a:t>
            </a:r>
          </a:p>
          <a:p>
            <a:r>
              <a:rPr lang="fr-FR" dirty="0"/>
              <a:t>Callbacks		facile à comprendre			problème de lisibilité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C3DAE5F1-D6FE-4E96-9416-4642F65CA793}"/>
              </a:ext>
            </a:extLst>
          </p:cNvPr>
          <p:cNvSpPr txBox="1"/>
          <p:nvPr/>
        </p:nvSpPr>
        <p:spPr>
          <a:xfrm>
            <a:off x="4039198" y="2776200"/>
            <a:ext cx="46747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elt.addEventListener</a:t>
            </a:r>
            <a:r>
              <a:rPr lang="fr-FR" dirty="0"/>
              <a:t>('click', </a:t>
            </a:r>
            <a:r>
              <a:rPr lang="fr-FR" dirty="0" err="1"/>
              <a:t>function</a:t>
            </a:r>
            <a:r>
              <a:rPr lang="fr-FR" dirty="0"/>
              <a:t>(e) {</a:t>
            </a:r>
          </a:p>
          <a:p>
            <a:r>
              <a:rPr lang="fr-FR" dirty="0"/>
              <a:t>    </a:t>
            </a:r>
            <a:r>
              <a:rPr lang="fr-FR" dirty="0" err="1"/>
              <a:t>mysql.connect</a:t>
            </a:r>
            <a:r>
              <a:rPr lang="fr-FR" dirty="0"/>
              <a:t>(</a:t>
            </a:r>
            <a:r>
              <a:rPr lang="fr-FR" dirty="0" err="1"/>
              <a:t>function</a:t>
            </a:r>
            <a:r>
              <a:rPr lang="fr-FR" dirty="0"/>
              <a:t>(</a:t>
            </a:r>
            <a:r>
              <a:rPr lang="fr-FR" dirty="0" err="1"/>
              <a:t>err</a:t>
            </a:r>
            <a:r>
              <a:rPr lang="fr-FR" dirty="0"/>
              <a:t>) {</a:t>
            </a:r>
          </a:p>
          <a:p>
            <a:r>
              <a:rPr lang="fr-FR" dirty="0"/>
              <a:t>        </a:t>
            </a:r>
            <a:r>
              <a:rPr lang="fr-FR" dirty="0" err="1"/>
              <a:t>mysql.query</a:t>
            </a:r>
            <a:r>
              <a:rPr lang="fr-FR" dirty="0"/>
              <a:t>(</a:t>
            </a:r>
            <a:r>
              <a:rPr lang="fr-FR" dirty="0" err="1"/>
              <a:t>sql</a:t>
            </a:r>
            <a:r>
              <a:rPr lang="fr-FR" dirty="0"/>
              <a:t>, </a:t>
            </a:r>
            <a:r>
              <a:rPr lang="fr-FR" dirty="0" err="1"/>
              <a:t>function</a:t>
            </a:r>
            <a:r>
              <a:rPr lang="fr-FR" dirty="0"/>
              <a:t>(</a:t>
            </a:r>
            <a:r>
              <a:rPr lang="fr-FR" dirty="0" err="1"/>
              <a:t>err</a:t>
            </a:r>
            <a:r>
              <a:rPr lang="fr-FR" dirty="0"/>
              <a:t>, </a:t>
            </a:r>
            <a:r>
              <a:rPr lang="fr-FR" dirty="0" err="1"/>
              <a:t>result</a:t>
            </a:r>
            <a:r>
              <a:rPr lang="fr-FR" dirty="0"/>
              <a:t>) {</a:t>
            </a:r>
          </a:p>
          <a:p>
            <a:r>
              <a:rPr lang="fr-FR" dirty="0"/>
              <a:t>            </a:t>
            </a:r>
            <a:r>
              <a:rPr lang="fr-FR" dirty="0" err="1"/>
              <a:t>fs.readFile</a:t>
            </a:r>
            <a:r>
              <a:rPr lang="fr-FR" dirty="0"/>
              <a:t>(</a:t>
            </a:r>
            <a:r>
              <a:rPr lang="fr-FR" dirty="0" err="1"/>
              <a:t>filePath</a:t>
            </a:r>
            <a:r>
              <a:rPr lang="fr-FR" dirty="0"/>
              <a:t>, </a:t>
            </a:r>
            <a:r>
              <a:rPr lang="fr-FR" dirty="0" err="1"/>
              <a:t>function</a:t>
            </a:r>
            <a:r>
              <a:rPr lang="fr-FR" dirty="0"/>
              <a:t>(</a:t>
            </a:r>
            <a:r>
              <a:rPr lang="fr-FR" dirty="0" err="1"/>
              <a:t>err</a:t>
            </a:r>
            <a:r>
              <a:rPr lang="fr-FR" dirty="0"/>
              <a:t>, data) {</a:t>
            </a:r>
          </a:p>
          <a:p>
            <a:r>
              <a:rPr lang="fr-FR" dirty="0"/>
              <a:t>                </a:t>
            </a:r>
            <a:r>
              <a:rPr lang="fr-FR" dirty="0" err="1"/>
              <a:t>mysql.query</a:t>
            </a:r>
            <a:r>
              <a:rPr lang="fr-FR" dirty="0"/>
              <a:t>(</a:t>
            </a:r>
            <a:r>
              <a:rPr lang="fr-FR" dirty="0" err="1"/>
              <a:t>sql</a:t>
            </a:r>
            <a:r>
              <a:rPr lang="fr-FR" dirty="0"/>
              <a:t>, </a:t>
            </a:r>
            <a:r>
              <a:rPr lang="fr-FR" dirty="0" err="1"/>
              <a:t>function</a:t>
            </a:r>
            <a:r>
              <a:rPr lang="fr-FR" dirty="0"/>
              <a:t>(</a:t>
            </a:r>
            <a:r>
              <a:rPr lang="fr-FR" dirty="0" err="1"/>
              <a:t>err</a:t>
            </a:r>
            <a:r>
              <a:rPr lang="fr-FR" dirty="0"/>
              <a:t>, </a:t>
            </a:r>
            <a:r>
              <a:rPr lang="fr-FR" dirty="0" err="1"/>
              <a:t>result</a:t>
            </a:r>
            <a:r>
              <a:rPr lang="fr-FR" dirty="0"/>
              <a:t>) {</a:t>
            </a:r>
          </a:p>
          <a:p>
            <a:r>
              <a:rPr lang="fr-FR" dirty="0"/>
              <a:t>                    // </a:t>
            </a:r>
            <a:r>
              <a:rPr lang="fr-FR" dirty="0" err="1"/>
              <a:t>etc</a:t>
            </a:r>
            <a:r>
              <a:rPr lang="fr-FR" dirty="0"/>
              <a:t> ...</a:t>
            </a:r>
          </a:p>
          <a:p>
            <a:r>
              <a:rPr lang="fr-FR" dirty="0"/>
              <a:t>                });</a:t>
            </a:r>
          </a:p>
          <a:p>
            <a:r>
              <a:rPr lang="fr-FR" dirty="0"/>
              <a:t>            });</a:t>
            </a:r>
          </a:p>
          <a:p>
            <a:r>
              <a:rPr lang="fr-FR" dirty="0"/>
              <a:t>        });</a:t>
            </a:r>
          </a:p>
          <a:p>
            <a:r>
              <a:rPr lang="fr-FR" dirty="0"/>
              <a:t>    }); </a:t>
            </a:r>
          </a:p>
          <a:p>
            <a:r>
              <a:rPr lang="fr-FR" dirty="0"/>
              <a:t>});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04DCA32-A6A7-48F7-8426-39412378AA28}"/>
              </a:ext>
            </a:extLst>
          </p:cNvPr>
          <p:cNvSpPr txBox="1"/>
          <p:nvPr/>
        </p:nvSpPr>
        <p:spPr>
          <a:xfrm>
            <a:off x="4989557" y="4476255"/>
            <a:ext cx="2774023" cy="315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Ex: </a:t>
            </a:r>
            <a:r>
              <a:rPr lang="fr-FR" dirty="0">
                <a:solidFill>
                  <a:schemeClr val="accent2"/>
                </a:solidFill>
              </a:rPr>
              <a:t>callback </a:t>
            </a:r>
            <a:r>
              <a:rPr lang="fr-FR" dirty="0" err="1">
                <a:solidFill>
                  <a:schemeClr val="accent2"/>
                </a:solidFill>
              </a:rPr>
              <a:t>hell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5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374073" y="720609"/>
            <a:ext cx="5640900" cy="3266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>
              <a:buSzPts val="1800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Contrôle de qualité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en" sz="28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65A58CE1-1BEB-45FA-9495-463AA8670005}"/>
              </a:ext>
            </a:extLst>
          </p:cNvPr>
          <p:cNvSpPr txBox="1"/>
          <p:nvPr/>
        </p:nvSpPr>
        <p:spPr>
          <a:xfrm>
            <a:off x="873303" y="1230837"/>
            <a:ext cx="3441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Le code HTML et CSS maintenable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6216F01A-618A-400B-9262-E3AC64B4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4" y="1722187"/>
            <a:ext cx="7883300" cy="31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374073" y="720609"/>
            <a:ext cx="5640900" cy="3266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>
              <a:buSzPts val="1800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Contrôle de qualité 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en" sz="28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65A58CE1-1BEB-45FA-9495-463AA8670005}"/>
              </a:ext>
            </a:extLst>
          </p:cNvPr>
          <p:cNvSpPr txBox="1"/>
          <p:nvPr/>
        </p:nvSpPr>
        <p:spPr>
          <a:xfrm>
            <a:off x="873303" y="1230837"/>
            <a:ext cx="3441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Le code HTML et CSS maintenable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BF2960F-119B-45E9-9299-CA878C0E9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03" y="1758347"/>
            <a:ext cx="7500135" cy="31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0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374073" y="720609"/>
            <a:ext cx="5640900" cy="3266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>
              <a:buSzPts val="1800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L’accessibilité 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en" sz="28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65A58CE1-1BEB-45FA-9495-463AA8670005}"/>
              </a:ext>
            </a:extLst>
          </p:cNvPr>
          <p:cNvSpPr txBox="1"/>
          <p:nvPr/>
        </p:nvSpPr>
        <p:spPr>
          <a:xfrm>
            <a:off x="873303" y="1230837"/>
            <a:ext cx="3441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recommandations de WAVE TOOL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E7BDADFB-32F4-4206-B475-EC6CE8A6E15A}"/>
              </a:ext>
            </a:extLst>
          </p:cNvPr>
          <p:cNvSpPr txBox="1"/>
          <p:nvPr/>
        </p:nvSpPr>
        <p:spPr>
          <a:xfrm>
            <a:off x="5079245" y="985162"/>
            <a:ext cx="2688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https://wave.webaim.org/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0AD8CA77-2086-4C46-95BA-216852321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88" y="1557492"/>
            <a:ext cx="7767263" cy="33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374073" y="720609"/>
            <a:ext cx="5640900" cy="3266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>
              <a:buSzPts val="1800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La version mobile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en" sz="28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E74F5046-53D3-4976-9282-7ED29BF8C81A}"/>
              </a:ext>
            </a:extLst>
          </p:cNvPr>
          <p:cNvSpPr txBox="1"/>
          <p:nvPr/>
        </p:nvSpPr>
        <p:spPr>
          <a:xfrm>
            <a:off x="374072" y="1222626"/>
            <a:ext cx="5769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chemeClr val="accent1"/>
              </a:buClr>
              <a:buFont typeface="+mj-lt"/>
              <a:buAutoNum type="arabicParenR"/>
            </a:pPr>
            <a:r>
              <a:rPr lang="fr-FR" sz="1800" dirty="0">
                <a:solidFill>
                  <a:schemeClr val="accent2"/>
                </a:solidFill>
                <a:latin typeface="Raleway SemiBold"/>
                <a:sym typeface="Raleway SemiBold"/>
              </a:rPr>
              <a:t>Le responsive design avec les média Queries</a:t>
            </a:r>
          </a:p>
          <a:p>
            <a:pPr algn="ctr"/>
            <a:endParaRPr lang="fr-FR" sz="1800" dirty="0">
              <a:solidFill>
                <a:schemeClr val="accent2"/>
              </a:solidFill>
              <a:latin typeface="Raleway SemiBold"/>
              <a:sym typeface="Raleway SemiBold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1C79B79B-7A3B-40B9-9BE4-7F053B17402D}"/>
              </a:ext>
            </a:extLst>
          </p:cNvPr>
          <p:cNvSpPr txBox="1"/>
          <p:nvPr/>
        </p:nvSpPr>
        <p:spPr>
          <a:xfrm>
            <a:off x="1073649" y="1838088"/>
            <a:ext cx="699670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FF0000"/>
                </a:solidFill>
              </a:rPr>
              <a:t>@</a:t>
            </a:r>
            <a:r>
              <a:rPr lang="fr-FR" dirty="0"/>
              <a:t>media: qui définit le type de l’écran et peut avoir des valeurs </a:t>
            </a:r>
          </a:p>
          <a:p>
            <a:pPr marL="285750" indent="-111125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Screen : écran « classique »;</a:t>
            </a:r>
          </a:p>
          <a:p>
            <a:pPr marL="285750" indent="-111125" algn="just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Handheld :périphérique mobile;</a:t>
            </a:r>
          </a:p>
          <a:p>
            <a:pPr marL="285750" indent="-111125" algn="just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Print : impression ;</a:t>
            </a:r>
          </a:p>
          <a:p>
            <a:pPr marL="285750" indent="-111125" algn="just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Tv : télévision ;</a:t>
            </a:r>
          </a:p>
          <a:p>
            <a:pPr marL="285750" indent="-111125" algn="just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Projection : projecteur;</a:t>
            </a:r>
          </a:p>
          <a:p>
            <a:pPr marL="285750" indent="-111125" algn="just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All : tous les types d'écran;</a:t>
            </a:r>
          </a:p>
          <a:p>
            <a:pPr marL="174625" algn="just">
              <a:buClr>
                <a:schemeClr val="accent1"/>
              </a:buClr>
            </a:pPr>
            <a:endParaRPr lang="fr-FR" dirty="0"/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b="1" dirty="0"/>
              <a:t>Viewport </a:t>
            </a:r>
            <a:r>
              <a:rPr lang="fr-FR" dirty="0"/>
              <a:t>: 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permet de définir l'affichage d'une page pour les supports mobiles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788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772779" y="790652"/>
            <a:ext cx="5640900" cy="7036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02C30B28-93C0-4A75-8EFE-B7C969989B75}"/>
              </a:ext>
            </a:extLst>
          </p:cNvPr>
          <p:cNvSpPr txBox="1"/>
          <p:nvPr/>
        </p:nvSpPr>
        <p:spPr>
          <a:xfrm>
            <a:off x="1047963" y="2012593"/>
            <a:ext cx="7325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Créer un site e-commerce nécessite beaucoup travail, et il est indispensable de se passer du test, de contrôler l’application afin de pouvoir garantir le bon fonctionnement de l’application.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2119747" y="1237230"/>
            <a:ext cx="5340926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4800" b="1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Je vous remercie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19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2732809" y="1154182"/>
            <a:ext cx="4343700" cy="11387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dirty="0"/>
              <a:t>Elaboré par:</a:t>
            </a:r>
            <a:br>
              <a:rPr lang="en" sz="3200" dirty="0"/>
            </a:br>
            <a:r>
              <a:rPr lang="en" sz="3200" dirty="0"/>
              <a:t/>
            </a:r>
            <a:br>
              <a:rPr lang="en" sz="3200" dirty="0"/>
            </a:br>
            <a:r>
              <a:rPr lang="fr-FR" sz="2000" dirty="0">
                <a:solidFill>
                  <a:schemeClr val="accent1"/>
                </a:solidFill>
                <a:latin typeface="Barlow"/>
                <a:cs typeface="Arial"/>
                <a:sym typeface="Barlow"/>
              </a:rPr>
              <a:t>TIAMIYU SEWOU</a:t>
            </a:r>
            <a:r>
              <a:rPr lang="fr-FR" sz="36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fr-FR" sz="36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3600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67B22396-02FE-4E37-B053-9427F474AE86}"/>
              </a:ext>
            </a:extLst>
          </p:cNvPr>
          <p:cNvSpPr txBox="1"/>
          <p:nvPr/>
        </p:nvSpPr>
        <p:spPr>
          <a:xfrm>
            <a:off x="2732809" y="2962475"/>
            <a:ext cx="4343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fr-FR" sz="3200" dirty="0">
                <a:solidFill>
                  <a:schemeClr val="accent2"/>
                </a:solidFill>
                <a:latin typeface="Raleway SemiBold"/>
                <a:sym typeface="Raleway SemiBold"/>
              </a:rPr>
              <a:t>Encadré par:</a:t>
            </a:r>
          </a:p>
          <a:p>
            <a:endParaRPr lang="fr-FR" sz="3200" dirty="0">
              <a:solidFill>
                <a:schemeClr val="accent2"/>
              </a:solidFill>
              <a:latin typeface="Raleway SemiBold"/>
              <a:sym typeface="Raleway SemiBold"/>
            </a:endParaRPr>
          </a:p>
          <a:p>
            <a:r>
              <a:rPr lang="fr-FR" sz="2000" dirty="0">
                <a:solidFill>
                  <a:schemeClr val="accent1"/>
                </a:solidFill>
                <a:latin typeface="Barlow"/>
                <a:sym typeface="Barlow Light"/>
              </a:rPr>
              <a:t>M. Stéphane TORCHY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19952" y="505535"/>
            <a:ext cx="5640900" cy="541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1846053" y="776211"/>
            <a:ext cx="6802972" cy="43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74638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 dirty="0"/>
              <a:t>   </a:t>
            </a:r>
            <a:r>
              <a:rPr lang="en" sz="1600" dirty="0">
                <a:latin typeface="Arial" panose="020B0604020202020204" pitchFamily="34" charset="0"/>
                <a:cs typeface="Arial" panose="020B0604020202020204" pitchFamily="34" charset="0"/>
              </a:rPr>
              <a:t>Partie 1: présentation de l’application</a:t>
            </a:r>
          </a:p>
          <a:p>
            <a:pPr marL="788988" lvl="0" indent="-51435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  <a:endParaRPr lang="e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838" indent="-111125">
              <a:lnSpc>
                <a:spcPct val="100000"/>
              </a:lnSpc>
              <a:buFont typeface="+mj-lt"/>
              <a:buAutoNum type="arabicPeriod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Définition des termes techniques</a:t>
            </a:r>
          </a:p>
          <a:p>
            <a:pPr marL="731838" lvl="0" indent="-11112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" sz="1600" dirty="0">
                <a:latin typeface="Arial" panose="020B0604020202020204" pitchFamily="34" charset="0"/>
                <a:cs typeface="Arial" panose="020B0604020202020204" pitchFamily="34" charset="0"/>
              </a:rPr>
              <a:t>nvironnement de travail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7940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9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Partie 2 : Conception </a:t>
            </a:r>
          </a:p>
          <a:p>
            <a:pPr marL="793750" indent="-514350">
              <a:lnSpc>
                <a:spcPct val="10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Choix technique </a:t>
            </a:r>
          </a:p>
          <a:p>
            <a:pPr marL="736600" indent="-1158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Validation des données de sources externes</a:t>
            </a:r>
          </a:p>
          <a:p>
            <a:pPr marL="736600" indent="-1158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Gestion des événements </a:t>
            </a:r>
          </a:p>
          <a:p>
            <a:pPr marL="736600" indent="-1158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Interagir avec un webservice en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indent="-1158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L’accessibilité </a:t>
            </a:r>
          </a:p>
          <a:p>
            <a:pPr marL="620712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9450" indent="-400050">
              <a:lnSpc>
                <a:spcPct val="100000"/>
              </a:lnSpc>
              <a:spcBef>
                <a:spcPts val="0"/>
              </a:spcBef>
              <a:buFont typeface="+mj-lt"/>
              <a:buAutoNum type="romanUcPeriod" startAt="2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 version mobile</a:t>
            </a:r>
          </a:p>
          <a:p>
            <a:pPr marL="679450" indent="-400050">
              <a:lnSpc>
                <a:spcPct val="100000"/>
              </a:lnSpc>
              <a:spcBef>
                <a:spcPts val="0"/>
              </a:spcBef>
              <a:buFont typeface="+mj-lt"/>
              <a:buAutoNum type="romanUcPeriod" startAt="3"/>
            </a:pPr>
            <a:r>
              <a:rPr lang="fr-FR" sz="16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Conclusion</a:t>
            </a:r>
            <a:endParaRPr lang="fr-FR" sz="1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Barlow Light"/>
            </a:endParaRPr>
          </a:p>
          <a:p>
            <a:pPr marL="279400" indent="0">
              <a:spcBef>
                <a:spcPts val="0"/>
              </a:spcBef>
              <a:buNone/>
            </a:pPr>
            <a:endParaRPr lang="fr-FR" sz="1600" dirty="0">
              <a:solidFill>
                <a:schemeClr val="dk1"/>
              </a:solidFill>
              <a:latin typeface="Barlow Light"/>
              <a:sym typeface="Barlow Light"/>
            </a:endParaRPr>
          </a:p>
          <a:p>
            <a:pPr marL="360363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6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E7FF7D7-3E9A-4069-8DFE-C703EF39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550" y="2156997"/>
            <a:ext cx="5640900" cy="1082700"/>
          </a:xfrm>
        </p:spPr>
        <p:txBody>
          <a:bodyPr/>
          <a:lstStyle/>
          <a:p>
            <a:pPr algn="ctr"/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Partie 1: présentation de l’application</a:t>
            </a:r>
            <a:b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536E7A6-6CB4-4EF2-A0F6-5E628C40A6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60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328579" y="563387"/>
            <a:ext cx="5640900" cy="3266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>
              <a:buSzPts val="1800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800" dirty="0"/>
              <a:t/>
            </a:r>
            <a:br>
              <a:rPr lang="fr-FR" sz="2800" dirty="0"/>
            </a:br>
            <a:endParaRPr lang="en" sz="28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6E1071DD-3E18-4C31-A409-AD030224ACB8}"/>
              </a:ext>
            </a:extLst>
          </p:cNvPr>
          <p:cNvSpPr txBox="1"/>
          <p:nvPr/>
        </p:nvSpPr>
        <p:spPr>
          <a:xfrm>
            <a:off x="698642" y="982488"/>
            <a:ext cx="8225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Définition des termes techniques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API (Application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Interface): un ensemble de codes grâce à laquelle un logiciel fournit des services à des clients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Node,js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: est un environnement bas niveau permettant l’exécution de JavaScript côté serveur.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: elle fonctionne avec un terminal et gère les dépendances pour une application</a:t>
            </a:r>
          </a:p>
          <a:p>
            <a:pPr>
              <a:buClr>
                <a:schemeClr val="accent1"/>
              </a:buClr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374073" y="720609"/>
            <a:ext cx="5640900" cy="3266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>
              <a:buSzPts val="1800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800" dirty="0"/>
              <a:t/>
            </a:r>
            <a:br>
              <a:rPr lang="fr-FR" sz="2800" dirty="0"/>
            </a:br>
            <a:endParaRPr lang="en" sz="28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6E1071DD-3E18-4C31-A409-AD030224ACB8}"/>
              </a:ext>
            </a:extLst>
          </p:cNvPr>
          <p:cNvSpPr txBox="1"/>
          <p:nvPr/>
        </p:nvSpPr>
        <p:spPr>
          <a:xfrm>
            <a:off x="698643" y="1160980"/>
            <a:ext cx="490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3613" lvl="0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+mj-lt"/>
              <a:buAutoNum type="arabicPeriod" startAt="2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nvironnement de travail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nstall Node.js and NPM on Windows - William Vincent">
            <a:extLst>
              <a:ext uri="{FF2B5EF4-FFF2-40B4-BE49-F238E27FC236}">
                <a16:creationId xmlns:a16="http://schemas.microsoft.com/office/drawing/2014/main" xmlns="" id="{94AAA713-EE06-42EE-8138-E53A41CF9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92" y="1644028"/>
            <a:ext cx="5137085" cy="31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9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374073" y="720609"/>
            <a:ext cx="5640900" cy="3266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>
              <a:buSzPts val="1800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800" dirty="0"/>
              <a:t/>
            </a:r>
            <a:br>
              <a:rPr lang="fr-FR" sz="2800" dirty="0"/>
            </a:br>
            <a:endParaRPr lang="en" sz="28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6E1071DD-3E18-4C31-A409-AD030224ACB8}"/>
              </a:ext>
            </a:extLst>
          </p:cNvPr>
          <p:cNvSpPr txBox="1"/>
          <p:nvPr/>
        </p:nvSpPr>
        <p:spPr>
          <a:xfrm>
            <a:off x="698643" y="1160980"/>
            <a:ext cx="490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3613" lvl="0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+mj-lt"/>
              <a:buAutoNum type="arabicPeriod" startAt="2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nvironnement de travail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onfiguration d&amp;#39;installation Node.js.">
            <a:extLst>
              <a:ext uri="{FF2B5EF4-FFF2-40B4-BE49-F238E27FC236}">
                <a16:creationId xmlns:a16="http://schemas.microsoft.com/office/drawing/2014/main" xmlns="" id="{7A16B296-66DC-4687-ACDA-873A2D0B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14" y="1710062"/>
            <a:ext cx="5640900" cy="316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8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374073" y="720609"/>
            <a:ext cx="5640900" cy="3266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>
              <a:buSzPts val="1800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800" dirty="0"/>
              <a:t/>
            </a:r>
            <a:br>
              <a:rPr lang="fr-FR" sz="2800" dirty="0"/>
            </a:br>
            <a:endParaRPr lang="en" sz="28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6E1071DD-3E18-4C31-A409-AD030224ACB8}"/>
              </a:ext>
            </a:extLst>
          </p:cNvPr>
          <p:cNvSpPr txBox="1"/>
          <p:nvPr/>
        </p:nvSpPr>
        <p:spPr>
          <a:xfrm>
            <a:off x="698643" y="1160980"/>
            <a:ext cx="490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3613" lvl="0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+mj-lt"/>
              <a:buAutoNum type="arabicPeriod" startAt="2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nvironnement de travail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ow to Install Node.js® and NPM on Windows [Article] | Treehouse Blog">
            <a:extLst>
              <a:ext uri="{FF2B5EF4-FFF2-40B4-BE49-F238E27FC236}">
                <a16:creationId xmlns:a16="http://schemas.microsoft.com/office/drawing/2014/main" xmlns="" id="{38C595EF-D2B8-4C14-A6FA-E1BBF4856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96" y="1530312"/>
            <a:ext cx="6156007" cy="34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73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374073" y="720609"/>
            <a:ext cx="5640900" cy="3266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>
              <a:buSzPts val="1800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800" dirty="0"/>
              <a:t/>
            </a:r>
            <a:br>
              <a:rPr lang="fr-FR" sz="2800" dirty="0"/>
            </a:br>
            <a:endParaRPr lang="en" sz="28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6E1071DD-3E18-4C31-A409-AD030224ACB8}"/>
              </a:ext>
            </a:extLst>
          </p:cNvPr>
          <p:cNvSpPr txBox="1"/>
          <p:nvPr/>
        </p:nvSpPr>
        <p:spPr>
          <a:xfrm>
            <a:off x="698643" y="1160980"/>
            <a:ext cx="490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3613" lvl="0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+mj-lt"/>
              <a:buAutoNum type="arabicPeriod" startAt="3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nvironnement de travail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F5D5C63F-4F6A-483A-8A9A-07F8B87E3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1" y="1767156"/>
            <a:ext cx="7448878" cy="31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8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40231</TotalTime>
  <Words>474</Words>
  <Application>Microsoft Office PowerPoint</Application>
  <PresentationFormat>Affichage à l'écran (16:9)</PresentationFormat>
  <Paragraphs>119</Paragraphs>
  <Slides>19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9" baseType="lpstr">
      <vt:lpstr>Consolas</vt:lpstr>
      <vt:lpstr>Montserrat</vt:lpstr>
      <vt:lpstr>arial</vt:lpstr>
      <vt:lpstr>Barlow</vt:lpstr>
      <vt:lpstr>Raleway SemiBold</vt:lpstr>
      <vt:lpstr>Barlow Light</vt:lpstr>
      <vt:lpstr>Calibri</vt:lpstr>
      <vt:lpstr>Wingdings</vt:lpstr>
      <vt:lpstr>arial</vt:lpstr>
      <vt:lpstr>Gaoler template</vt:lpstr>
      <vt:lpstr>     Projet 6  Construisez un site e-commerce Orinoco     </vt:lpstr>
      <vt:lpstr>Elaboré par:  TIAMIYU SEWOU </vt:lpstr>
      <vt:lpstr>Plan</vt:lpstr>
      <vt:lpstr>Partie 1: présentation de l’application </vt:lpstr>
      <vt:lpstr>Présentation     </vt:lpstr>
      <vt:lpstr>Présentation  </vt:lpstr>
      <vt:lpstr>Présentation  </vt:lpstr>
      <vt:lpstr>Présentation  </vt:lpstr>
      <vt:lpstr>Présentation  </vt:lpstr>
      <vt:lpstr>Partie 2 : Conception </vt:lpstr>
      <vt:lpstr>Choix technique </vt:lpstr>
      <vt:lpstr>Choix technique </vt:lpstr>
      <vt:lpstr>Choix technique </vt:lpstr>
      <vt:lpstr>Contrôle de qualité  </vt:lpstr>
      <vt:lpstr>Contrôle de qualité   </vt:lpstr>
      <vt:lpstr>L’accessibilité   </vt:lpstr>
      <vt:lpstr>La version mobile  </vt:lpstr>
      <vt:lpstr>Conclusion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 le quotidien d'un développeur web</dc:title>
  <dc:creator>HP</dc:creator>
  <cp:lastModifiedBy>AdminETU</cp:lastModifiedBy>
  <cp:revision>230</cp:revision>
  <dcterms:modified xsi:type="dcterms:W3CDTF">2021-02-26T15:17:06Z</dcterms:modified>
</cp:coreProperties>
</file>