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9451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6454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096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959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228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949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632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6515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36629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293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2221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4C2-8FF0-48B7-BF0B-EDEE75F8B3A4}" type="datetimeFigureOut">
              <a:rPr lang="es-CO" smtClean="0"/>
              <a:pPr/>
              <a:t>20/02/2013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274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50094" y="1758462"/>
            <a:ext cx="11340000" cy="12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22"/>
          <p:cNvCxnSpPr/>
          <p:nvPr/>
        </p:nvCxnSpPr>
        <p:spPr>
          <a:xfrm flipV="1">
            <a:off x="406400" y="1763194"/>
            <a:ext cx="6915" cy="1237914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19"/>
          <p:cNvCxnSpPr/>
          <p:nvPr/>
        </p:nvCxnSpPr>
        <p:spPr>
          <a:xfrm flipV="1">
            <a:off x="238485" y="1860062"/>
            <a:ext cx="11343915" cy="8205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8843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Arley</dc:creator>
  <cp:lastModifiedBy>John Arley Cano</cp:lastModifiedBy>
  <cp:revision>8</cp:revision>
  <dcterms:created xsi:type="dcterms:W3CDTF">2013-02-16T20:22:44Z</dcterms:created>
  <dcterms:modified xsi:type="dcterms:W3CDTF">2013-02-20T14:36:49Z</dcterms:modified>
</cp:coreProperties>
</file>