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94510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64547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50960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9595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52287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5949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6320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65154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36629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2939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2221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4C2-8FF0-48B7-BF0B-EDEE75F8B3A4}" type="datetimeFigureOut">
              <a:rPr lang="es-CO" smtClean="0"/>
              <a:pPr/>
              <a:t>18/02/2013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7C4C-DAAF-4D40-9531-BC0D0EFC54DF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1274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711200" y="774700"/>
            <a:ext cx="6480000" cy="504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11202" y="2610339"/>
            <a:ext cx="6478954" cy="11723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22"/>
          <p:cNvCxnSpPr/>
          <p:nvPr/>
        </p:nvCxnSpPr>
        <p:spPr>
          <a:xfrm flipV="1">
            <a:off x="890954" y="770637"/>
            <a:ext cx="6915" cy="5051825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19"/>
          <p:cNvCxnSpPr/>
          <p:nvPr/>
        </p:nvCxnSpPr>
        <p:spPr>
          <a:xfrm flipV="1">
            <a:off x="707408" y="984738"/>
            <a:ext cx="6467115" cy="8206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1"/>
          <p:cNvCxnSpPr/>
          <p:nvPr/>
        </p:nvCxnSpPr>
        <p:spPr>
          <a:xfrm flipH="1">
            <a:off x="6868063" y="770636"/>
            <a:ext cx="19050" cy="1800000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6828498" y="3767836"/>
            <a:ext cx="2148" cy="2038995"/>
          </a:xfrm>
          <a:prstGeom prst="straightConnector1">
            <a:avLst/>
          </a:prstGeom>
          <a:ln w="25400" cmpd="sng">
            <a:solidFill>
              <a:schemeClr val="accent2">
                <a:lumMod val="60000"/>
                <a:lumOff val="40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98843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Arley</dc:creator>
  <cp:lastModifiedBy>John Arley Cano</cp:lastModifiedBy>
  <cp:revision>7</cp:revision>
  <dcterms:created xsi:type="dcterms:W3CDTF">2013-02-16T20:22:44Z</dcterms:created>
  <dcterms:modified xsi:type="dcterms:W3CDTF">2013-02-18T22:08:40Z</dcterms:modified>
</cp:coreProperties>
</file>