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125" d="100"/>
          <a:sy n="125" d="100"/>
        </p:scale>
        <p:origin x="-600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t>16/02/2013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510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t>16/02/2013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547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t>16/02/2013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960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t>16/02/2013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595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t>16/02/2013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287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t>16/02/2013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490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t>16/02/2013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20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t>16/02/2013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154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t>16/02/2013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629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t>16/02/2013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939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t>16/02/2013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214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EB4C2-8FF0-48B7-BF0B-EDEE75F8B3A4}" type="datetimeFigureOut">
              <a:rPr lang="es-CO" smtClean="0"/>
              <a:t>16/02/2013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67C4C-DAAF-4D40-9531-BC0D0EFC54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746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610" y="1075437"/>
            <a:ext cx="3258779" cy="47071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cxnSp>
        <p:nvCxnSpPr>
          <p:cNvPr id="12" name="Conector recto de flecha 11"/>
          <p:cNvCxnSpPr/>
          <p:nvPr/>
        </p:nvCxnSpPr>
        <p:spPr>
          <a:xfrm flipH="1">
            <a:off x="7532370" y="1075436"/>
            <a:ext cx="19050" cy="1800000"/>
          </a:xfrm>
          <a:prstGeom prst="straightConnector1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7524750" y="3415569"/>
            <a:ext cx="0" cy="2353563"/>
          </a:xfrm>
          <a:prstGeom prst="straightConnector1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4466610" y="2875437"/>
            <a:ext cx="3258778" cy="553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4466608" y="1203960"/>
            <a:ext cx="3258779" cy="0"/>
          </a:xfrm>
          <a:prstGeom prst="straightConnector1">
            <a:avLst/>
          </a:prstGeom>
          <a:ln w="25400" cmpd="sng">
            <a:solidFill>
              <a:schemeClr val="accent6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4555468" y="1075436"/>
            <a:ext cx="0" cy="4707127"/>
          </a:xfrm>
          <a:prstGeom prst="straightConnector1">
            <a:avLst/>
          </a:prstGeom>
          <a:ln w="25400" cmpd="sng">
            <a:solidFill>
              <a:schemeClr val="accent6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843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John Arley</dc:creator>
  <cp:lastModifiedBy>John Arley</cp:lastModifiedBy>
  <cp:revision>3</cp:revision>
  <dcterms:created xsi:type="dcterms:W3CDTF">2013-02-16T20:22:44Z</dcterms:created>
  <dcterms:modified xsi:type="dcterms:W3CDTF">2013-02-16T20:47:41Z</dcterms:modified>
</cp:coreProperties>
</file>