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3772-26BD-8D5C-5C86-236CC8A9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2B5A-1F88-7966-EB1A-CB01C5A5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DB56-1E11-B60E-ADAB-4377DA20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4A9A-4FEC-9373-32CF-02CEC8E2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2059-1F1D-6892-1695-2C6FFD13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D699-4C04-67F1-AD62-C104F8F4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B3C8-3A5F-46B2-34D2-2C230B80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0F516-D1C2-FCF6-ABCE-AD43F1B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2F94-CE93-EAB4-DD3F-A0C0089B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13EE-AC27-96EA-02B5-322F359C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8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4FE85-E665-1EDC-DF8F-1F48EAE62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6EF3-CD26-F22A-0D58-9E662280F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01EC-0AEC-7E72-366B-3ED24BB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3E2B-FBB2-1FB6-ABE9-19AE118C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EE60-A2DB-2244-7359-CD0B465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01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5620-AB82-D2D8-2476-F0362654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8D0A-F9D8-06F4-1D64-DC82F0D5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0CA8-E73E-322B-6164-CE551F24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CACB-B521-B138-B58D-2504FB12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E5B1-AD99-00A2-6440-ED107AD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0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4C37-7E31-F043-6DAC-09DC1CE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E3145-219D-7B33-EBC9-BAC00462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4561-1C49-3C82-FA04-41ED1EED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C0AF5-EA4A-978B-3ADC-A7D6477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1C9F-036E-42CA-D007-A6A2B12A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1DA4-2220-895C-5798-83EA1B4B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C5D2-EE0E-5FD5-B240-27915EE79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BC457-B4B3-283F-3256-227230F5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034C8-8269-88DB-ACAA-DBA4784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C7306-A515-225B-3163-66502EA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727A-DFB5-C942-FB7C-7622BB46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4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AFDC-64D8-4576-B9CB-6A57FA0B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027FB-FBC3-F9D7-32A1-CFD95D02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6BB0-3F10-616F-A112-BD823880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59A3D-302D-6B91-2B1E-7A765BF86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05F9-C7F3-021E-B59D-3F37EFB5F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57F24-8A71-01CF-C153-405F31D5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D5514-C810-CCC6-F484-FBDCE8A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A7520-E6B0-B8D4-2644-59B49582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2D34-8219-9D0E-29F4-EE4F613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DB04-1EA6-8D80-3CC6-98D14A96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067B-FBCC-5FC4-FD6B-782BB4CB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579B6-A43E-7C99-2E66-A65F353B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A7D8B-63E7-58F2-3F63-D2482F2F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3425E-9BEC-D1B7-9F60-93663065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1CF05-5728-EEE9-9273-9868C733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4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9E29-CB7C-CAAC-52D1-BADC334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CA07-39DD-D2C1-2693-C8D05ABA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EBF4-0942-9462-949C-DD0D8B81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8CC2-25AA-FAE4-7409-AAA07BBB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81337-9152-1CA0-20C1-6ADAEA30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E4C0-8706-40D7-2552-F4CA4DD6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DC3C-811C-2E86-3305-591655C9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E4FF1-7950-E9CE-9606-2B2806A70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CFF7A-562C-F8EA-0293-97BD690F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CF94-5183-39F7-0995-7AFFFBEF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BF48-58B9-60D4-95AA-D24EDAF1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6C3B-7B05-1B02-843F-2E3962A1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BDEED-9F39-2EDF-E7C2-8DB703B0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B15A-A0DA-1932-3D3F-7254D75C1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8305-000A-4445-7B2C-BF49AB02F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F1AE1-BA48-40A9-BE38-BE92EABA3B7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224A-8E3D-D865-F76D-47434B3B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4CC3-AFD3-8457-5168-4489814A5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47102-5AFE-4E92-891F-19E4FF74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99E3075-4621-EDBC-0414-2ACDFA9A935A}"/>
              </a:ext>
            </a:extLst>
          </p:cNvPr>
          <p:cNvGrpSpPr/>
          <p:nvPr/>
        </p:nvGrpSpPr>
        <p:grpSpPr>
          <a:xfrm>
            <a:off x="0" y="0"/>
            <a:ext cx="8290560" cy="5547360"/>
            <a:chOff x="0" y="0"/>
            <a:chExt cx="12075104" cy="747628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F5232B-E68C-819C-DBE8-19175D3F0946}"/>
                </a:ext>
              </a:extLst>
            </p:cNvPr>
            <p:cNvGrpSpPr/>
            <p:nvPr/>
          </p:nvGrpSpPr>
          <p:grpSpPr>
            <a:xfrm>
              <a:off x="0" y="0"/>
              <a:ext cx="12075104" cy="2553056"/>
              <a:chOff x="0" y="0"/>
              <a:chExt cx="12075104" cy="255305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D22152B-8F1F-9E9B-F8D9-1A66188DEB4F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58344273-3481-0836-7851-DB4E7D6EBD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A2A2B6CC-87B5-02F0-EF60-D33176871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D16D70FB-0100-D46E-3576-7C66F9CD9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2910E31-F952-D492-1C18-CACA77D01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E6FB90E-3A34-815E-12AC-BF24A2245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346A625-1114-C4B9-01B4-AD9F0AFBB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A61871D1-2158-E5C4-AE11-80EE02A7D8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856D837-1E7F-B008-432C-5A04AB567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F8D25D7-1355-DBED-0885-C362A1D643EE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F7C92D9-ACCD-6FDE-3438-F1AFF97C48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D3D3D4A1-A5D9-D7AF-6C70-FBBD76CA3E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856F1495-E035-FAFF-77EA-8BEA682A5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0A5623E5-6ADD-DCB7-6115-CF4394C5F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7009BDEB-50E4-2DD9-F794-C263C7AAB2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A5599C4-B042-4076-6BFC-0800F88F3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43E3E1E5-145C-8F48-36E6-322B3DAA4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1881831B-66DF-BD05-5996-AEF959F12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399C80E-4FA0-558C-09AF-6C1D38BEA1EE}"/>
                </a:ext>
              </a:extLst>
            </p:cNvPr>
            <p:cNvGrpSpPr/>
            <p:nvPr/>
          </p:nvGrpSpPr>
          <p:grpSpPr>
            <a:xfrm>
              <a:off x="0" y="2461616"/>
              <a:ext cx="12075104" cy="2563442"/>
              <a:chOff x="0" y="2461616"/>
              <a:chExt cx="12075104" cy="256344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5C10C22-9F04-6FAD-3685-572A9A7B2AFA}"/>
                  </a:ext>
                </a:extLst>
              </p:cNvPr>
              <p:cNvGrpSpPr/>
              <p:nvPr/>
            </p:nvGrpSpPr>
            <p:grpSpPr>
              <a:xfrm>
                <a:off x="0" y="2461616"/>
                <a:ext cx="6037552" cy="2553056"/>
                <a:chOff x="0" y="0"/>
                <a:chExt cx="6037552" cy="2553056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9F37F9BA-E544-E665-6485-0A13669B4C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7464F5C5-88BC-3930-BA12-6AF57D889D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418C54F2-4563-773D-67DC-5EB0D62AA6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555A0EAD-98C2-9329-9D92-0BE8190CA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0C0E4AFF-BB94-CE98-5C58-3CD6761ADB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DB1F8D3E-C352-AC3B-7C0A-3B8ACB790F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2B3E7742-73C6-81C6-1F18-317A237532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A5881870-EFD2-BAA6-FC8D-97610E9677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18B4D0E-6F3F-0755-F760-4CE08056C459}"/>
                  </a:ext>
                </a:extLst>
              </p:cNvPr>
              <p:cNvGrpSpPr/>
              <p:nvPr/>
            </p:nvGrpSpPr>
            <p:grpSpPr>
              <a:xfrm>
                <a:off x="6037552" y="2472002"/>
                <a:ext cx="6037552" cy="2553056"/>
                <a:chOff x="0" y="0"/>
                <a:chExt cx="6037552" cy="2553056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6282AC8A-8101-AA25-D9BA-A5BC7A8F5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6838ACC8-4131-789E-2BD7-0F12D9A4F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4F37541A-DE4A-9889-E820-97C23D6F75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5066B149-5226-4A0E-487B-DC3FA1FE1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38E22382-3738-12E3-E4B1-CCCC022B1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F5A62DFC-C78E-0E8C-6D9F-85303F05A3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25F2920-1B54-9C57-C063-126117F43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6B742796-ECFB-D366-2616-D5E5DF207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C30919C-49AA-7797-3D0B-15CC43F7741D}"/>
                </a:ext>
              </a:extLst>
            </p:cNvPr>
            <p:cNvGrpSpPr/>
            <p:nvPr/>
          </p:nvGrpSpPr>
          <p:grpSpPr>
            <a:xfrm>
              <a:off x="0" y="4923232"/>
              <a:ext cx="12075104" cy="2553056"/>
              <a:chOff x="0" y="0"/>
              <a:chExt cx="12075104" cy="255305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DB7C1D3-4687-AD70-1CDD-87E2E4918781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033" name="Picture 1032">
                  <a:extLst>
                    <a:ext uri="{FF2B5EF4-FFF2-40B4-BE49-F238E27FC236}">
                      <a16:creationId xmlns:a16="http://schemas.microsoft.com/office/drawing/2014/main" id="{8C393F1D-E142-A449-3EA9-7558493AF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4" name="Picture 1033">
                  <a:extLst>
                    <a:ext uri="{FF2B5EF4-FFF2-40B4-BE49-F238E27FC236}">
                      <a16:creationId xmlns:a16="http://schemas.microsoft.com/office/drawing/2014/main" id="{F881B707-336C-82DC-FF34-2C42EA9C6F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5" name="Picture 1034">
                  <a:extLst>
                    <a:ext uri="{FF2B5EF4-FFF2-40B4-BE49-F238E27FC236}">
                      <a16:creationId xmlns:a16="http://schemas.microsoft.com/office/drawing/2014/main" id="{AB4382B1-459C-CFB9-685D-F7D9DA006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5E53A4FD-902A-6E23-8055-751224741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7" name="Picture 1036">
                  <a:extLst>
                    <a:ext uri="{FF2B5EF4-FFF2-40B4-BE49-F238E27FC236}">
                      <a16:creationId xmlns:a16="http://schemas.microsoft.com/office/drawing/2014/main" id="{09E0B2F4-4525-EB8C-EA6E-FD9597D4CF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8" name="Picture 1037">
                  <a:extLst>
                    <a:ext uri="{FF2B5EF4-FFF2-40B4-BE49-F238E27FC236}">
                      <a16:creationId xmlns:a16="http://schemas.microsoft.com/office/drawing/2014/main" id="{618D99D3-1B82-3819-8668-61374756D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9" name="Picture 1038">
                  <a:extLst>
                    <a:ext uri="{FF2B5EF4-FFF2-40B4-BE49-F238E27FC236}">
                      <a16:creationId xmlns:a16="http://schemas.microsoft.com/office/drawing/2014/main" id="{9CCFA9B2-577A-F943-889E-23E9819D36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40" name="Picture 1039">
                  <a:extLst>
                    <a:ext uri="{FF2B5EF4-FFF2-40B4-BE49-F238E27FC236}">
                      <a16:creationId xmlns:a16="http://schemas.microsoft.com/office/drawing/2014/main" id="{CBEB3480-F53E-EC35-2852-9D449EC5C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4B68644-5D2A-F568-7662-74F82B09C886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1024" name="Picture 1023">
                  <a:extLst>
                    <a:ext uri="{FF2B5EF4-FFF2-40B4-BE49-F238E27FC236}">
                      <a16:creationId xmlns:a16="http://schemas.microsoft.com/office/drawing/2014/main" id="{911AE6B2-0AF9-386E-F2B4-12A7496DEA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25" name="Picture 1024">
                  <a:extLst>
                    <a:ext uri="{FF2B5EF4-FFF2-40B4-BE49-F238E27FC236}">
                      <a16:creationId xmlns:a16="http://schemas.microsoft.com/office/drawing/2014/main" id="{E236D97E-A760-6B00-3C71-A31C8979E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27" name="Picture 1026">
                  <a:extLst>
                    <a:ext uri="{FF2B5EF4-FFF2-40B4-BE49-F238E27FC236}">
                      <a16:creationId xmlns:a16="http://schemas.microsoft.com/office/drawing/2014/main" id="{5D7E6877-A63F-CD91-A700-3CA8E3BB88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28" name="Picture 1027">
                  <a:extLst>
                    <a:ext uri="{FF2B5EF4-FFF2-40B4-BE49-F238E27FC236}">
                      <a16:creationId xmlns:a16="http://schemas.microsoft.com/office/drawing/2014/main" id="{D3A52CDD-7688-1467-31D7-E32187263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29" name="Picture 1028">
                  <a:extLst>
                    <a:ext uri="{FF2B5EF4-FFF2-40B4-BE49-F238E27FC236}">
                      <a16:creationId xmlns:a16="http://schemas.microsoft.com/office/drawing/2014/main" id="{F74288B0-3DC3-8815-6A3E-145810F78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0" name="Picture 1029">
                  <a:extLst>
                    <a:ext uri="{FF2B5EF4-FFF2-40B4-BE49-F238E27FC236}">
                      <a16:creationId xmlns:a16="http://schemas.microsoft.com/office/drawing/2014/main" id="{0A41E379-4DC8-A0DC-E385-554BEFBD26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A31D8793-3448-5789-98B7-F2685FE3C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032" name="Picture 1031">
                  <a:extLst>
                    <a:ext uri="{FF2B5EF4-FFF2-40B4-BE49-F238E27FC236}">
                      <a16:creationId xmlns:a16="http://schemas.microsoft.com/office/drawing/2014/main" id="{83F0A56C-CE77-4758-C2B5-96B958372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06" name="Group 1505">
            <a:extLst>
              <a:ext uri="{FF2B5EF4-FFF2-40B4-BE49-F238E27FC236}">
                <a16:creationId xmlns:a16="http://schemas.microsoft.com/office/drawing/2014/main" id="{0E76C437-65A2-D1D4-D512-08B7680FEE13}"/>
              </a:ext>
            </a:extLst>
          </p:cNvPr>
          <p:cNvGrpSpPr/>
          <p:nvPr/>
        </p:nvGrpSpPr>
        <p:grpSpPr>
          <a:xfrm>
            <a:off x="8290560" y="0"/>
            <a:ext cx="8290560" cy="5547360"/>
            <a:chOff x="0" y="0"/>
            <a:chExt cx="12075104" cy="7476288"/>
          </a:xfrm>
        </p:grpSpPr>
        <p:grpSp>
          <p:nvGrpSpPr>
            <p:cNvPr id="1507" name="Group 1506">
              <a:extLst>
                <a:ext uri="{FF2B5EF4-FFF2-40B4-BE49-F238E27FC236}">
                  <a16:creationId xmlns:a16="http://schemas.microsoft.com/office/drawing/2014/main" id="{1582A204-25D9-45BB-DA02-95D7AAABFBD2}"/>
                </a:ext>
              </a:extLst>
            </p:cNvPr>
            <p:cNvGrpSpPr/>
            <p:nvPr/>
          </p:nvGrpSpPr>
          <p:grpSpPr>
            <a:xfrm>
              <a:off x="0" y="0"/>
              <a:ext cx="12075104" cy="2553056"/>
              <a:chOff x="0" y="0"/>
              <a:chExt cx="12075104" cy="2553056"/>
            </a:xfrm>
          </p:grpSpPr>
          <p:grpSp>
            <p:nvGrpSpPr>
              <p:cNvPr id="1546" name="Group 1545">
                <a:extLst>
                  <a:ext uri="{FF2B5EF4-FFF2-40B4-BE49-F238E27FC236}">
                    <a16:creationId xmlns:a16="http://schemas.microsoft.com/office/drawing/2014/main" id="{6D664AA2-5B6B-57F6-8DB7-C92249000E4D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556" name="Picture 1555">
                  <a:extLst>
                    <a:ext uri="{FF2B5EF4-FFF2-40B4-BE49-F238E27FC236}">
                      <a16:creationId xmlns:a16="http://schemas.microsoft.com/office/drawing/2014/main" id="{D8062BBC-37F8-ADB4-0CE3-E2A45EF4F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7" name="Picture 1556">
                  <a:extLst>
                    <a:ext uri="{FF2B5EF4-FFF2-40B4-BE49-F238E27FC236}">
                      <a16:creationId xmlns:a16="http://schemas.microsoft.com/office/drawing/2014/main" id="{02790994-C5B0-4C52-92BB-E07F47A58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8" name="Picture 1557">
                  <a:extLst>
                    <a:ext uri="{FF2B5EF4-FFF2-40B4-BE49-F238E27FC236}">
                      <a16:creationId xmlns:a16="http://schemas.microsoft.com/office/drawing/2014/main" id="{A578DF9D-08BD-9836-F2F6-5084718420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9" name="Picture 1558">
                  <a:extLst>
                    <a:ext uri="{FF2B5EF4-FFF2-40B4-BE49-F238E27FC236}">
                      <a16:creationId xmlns:a16="http://schemas.microsoft.com/office/drawing/2014/main" id="{4209E566-9F5D-2B51-AAEC-016B0B2CB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60" name="Picture 1559">
                  <a:extLst>
                    <a:ext uri="{FF2B5EF4-FFF2-40B4-BE49-F238E27FC236}">
                      <a16:creationId xmlns:a16="http://schemas.microsoft.com/office/drawing/2014/main" id="{9D981B54-DBF9-C51F-A6E1-E18806144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61" name="Picture 1560">
                  <a:extLst>
                    <a:ext uri="{FF2B5EF4-FFF2-40B4-BE49-F238E27FC236}">
                      <a16:creationId xmlns:a16="http://schemas.microsoft.com/office/drawing/2014/main" id="{EBBF4FE9-5553-0ED1-B2E0-4A721A062A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62" name="Picture 1561">
                  <a:extLst>
                    <a:ext uri="{FF2B5EF4-FFF2-40B4-BE49-F238E27FC236}">
                      <a16:creationId xmlns:a16="http://schemas.microsoft.com/office/drawing/2014/main" id="{39FAC662-569C-B08C-71EC-1B95FCE35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63" name="Picture 1562">
                  <a:extLst>
                    <a:ext uri="{FF2B5EF4-FFF2-40B4-BE49-F238E27FC236}">
                      <a16:creationId xmlns:a16="http://schemas.microsoft.com/office/drawing/2014/main" id="{F873ADF5-D8AF-574A-546A-7F2A67072D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547" name="Group 1546">
                <a:extLst>
                  <a:ext uri="{FF2B5EF4-FFF2-40B4-BE49-F238E27FC236}">
                    <a16:creationId xmlns:a16="http://schemas.microsoft.com/office/drawing/2014/main" id="{DE02444B-AA8D-F2C6-40A0-C4D8929ACC51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1548" name="Picture 1547">
                  <a:extLst>
                    <a:ext uri="{FF2B5EF4-FFF2-40B4-BE49-F238E27FC236}">
                      <a16:creationId xmlns:a16="http://schemas.microsoft.com/office/drawing/2014/main" id="{537CE66F-D0EB-881B-24C4-026E82184F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49" name="Picture 1548">
                  <a:extLst>
                    <a:ext uri="{FF2B5EF4-FFF2-40B4-BE49-F238E27FC236}">
                      <a16:creationId xmlns:a16="http://schemas.microsoft.com/office/drawing/2014/main" id="{EDFEE014-FA2A-4F06-15B5-9167F0A954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0" name="Picture 1549">
                  <a:extLst>
                    <a:ext uri="{FF2B5EF4-FFF2-40B4-BE49-F238E27FC236}">
                      <a16:creationId xmlns:a16="http://schemas.microsoft.com/office/drawing/2014/main" id="{72E2D14F-2254-2C72-DC0A-385418D861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1" name="Picture 1550">
                  <a:extLst>
                    <a:ext uri="{FF2B5EF4-FFF2-40B4-BE49-F238E27FC236}">
                      <a16:creationId xmlns:a16="http://schemas.microsoft.com/office/drawing/2014/main" id="{B1B715F2-FC8D-8F5E-3C61-B41CE8484F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2" name="Picture 1551">
                  <a:extLst>
                    <a:ext uri="{FF2B5EF4-FFF2-40B4-BE49-F238E27FC236}">
                      <a16:creationId xmlns:a16="http://schemas.microsoft.com/office/drawing/2014/main" id="{1B7D7FF8-4259-694D-0262-37F2CC518B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3" name="Picture 1552">
                  <a:extLst>
                    <a:ext uri="{FF2B5EF4-FFF2-40B4-BE49-F238E27FC236}">
                      <a16:creationId xmlns:a16="http://schemas.microsoft.com/office/drawing/2014/main" id="{66B882CB-6921-942B-EFE5-9E43604532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4" name="Picture 1553">
                  <a:extLst>
                    <a:ext uri="{FF2B5EF4-FFF2-40B4-BE49-F238E27FC236}">
                      <a16:creationId xmlns:a16="http://schemas.microsoft.com/office/drawing/2014/main" id="{4ACE1B9A-88F2-C414-C4CA-6527E62AB5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55" name="Picture 1554">
                  <a:extLst>
                    <a:ext uri="{FF2B5EF4-FFF2-40B4-BE49-F238E27FC236}">
                      <a16:creationId xmlns:a16="http://schemas.microsoft.com/office/drawing/2014/main" id="{FCAAD264-622F-467D-7B8A-15513B7CC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DEF4EBF7-7FDD-3F95-DE6B-07992B61B641}"/>
                </a:ext>
              </a:extLst>
            </p:cNvPr>
            <p:cNvGrpSpPr/>
            <p:nvPr/>
          </p:nvGrpSpPr>
          <p:grpSpPr>
            <a:xfrm>
              <a:off x="0" y="2461616"/>
              <a:ext cx="12075104" cy="2563442"/>
              <a:chOff x="0" y="2461616"/>
              <a:chExt cx="12075104" cy="2563442"/>
            </a:xfrm>
          </p:grpSpPr>
          <p:grpSp>
            <p:nvGrpSpPr>
              <p:cNvPr id="1528" name="Group 1527">
                <a:extLst>
                  <a:ext uri="{FF2B5EF4-FFF2-40B4-BE49-F238E27FC236}">
                    <a16:creationId xmlns:a16="http://schemas.microsoft.com/office/drawing/2014/main" id="{3EA4F5F7-941C-AF9A-F4B8-D4B0B6D036DD}"/>
                  </a:ext>
                </a:extLst>
              </p:cNvPr>
              <p:cNvGrpSpPr/>
              <p:nvPr/>
            </p:nvGrpSpPr>
            <p:grpSpPr>
              <a:xfrm>
                <a:off x="0" y="2461616"/>
                <a:ext cx="6037552" cy="2553056"/>
                <a:chOff x="0" y="0"/>
                <a:chExt cx="6037552" cy="2553056"/>
              </a:xfrm>
            </p:grpSpPr>
            <p:pic>
              <p:nvPicPr>
                <p:cNvPr id="1538" name="Picture 1537">
                  <a:extLst>
                    <a:ext uri="{FF2B5EF4-FFF2-40B4-BE49-F238E27FC236}">
                      <a16:creationId xmlns:a16="http://schemas.microsoft.com/office/drawing/2014/main" id="{63A78C8D-7251-1FA8-BB0A-02C657A4CA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9" name="Picture 1538">
                  <a:extLst>
                    <a:ext uri="{FF2B5EF4-FFF2-40B4-BE49-F238E27FC236}">
                      <a16:creationId xmlns:a16="http://schemas.microsoft.com/office/drawing/2014/main" id="{528ED2F4-68C8-7777-BCFB-1E4ED107E9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40" name="Picture 1539">
                  <a:extLst>
                    <a:ext uri="{FF2B5EF4-FFF2-40B4-BE49-F238E27FC236}">
                      <a16:creationId xmlns:a16="http://schemas.microsoft.com/office/drawing/2014/main" id="{F888FCA0-BE20-0055-FD31-D75B23A51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41" name="Picture 1540">
                  <a:extLst>
                    <a:ext uri="{FF2B5EF4-FFF2-40B4-BE49-F238E27FC236}">
                      <a16:creationId xmlns:a16="http://schemas.microsoft.com/office/drawing/2014/main" id="{FA6A44BA-A00B-1278-F187-29B46F29A6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42" name="Picture 1541">
                  <a:extLst>
                    <a:ext uri="{FF2B5EF4-FFF2-40B4-BE49-F238E27FC236}">
                      <a16:creationId xmlns:a16="http://schemas.microsoft.com/office/drawing/2014/main" id="{3E92B4D2-DEC3-C351-8D0A-5292192DEC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43" name="Picture 1542">
                  <a:extLst>
                    <a:ext uri="{FF2B5EF4-FFF2-40B4-BE49-F238E27FC236}">
                      <a16:creationId xmlns:a16="http://schemas.microsoft.com/office/drawing/2014/main" id="{ACFBACDB-9ABD-1DCD-ED04-C781A67A1E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44" name="Picture 1543">
                  <a:extLst>
                    <a:ext uri="{FF2B5EF4-FFF2-40B4-BE49-F238E27FC236}">
                      <a16:creationId xmlns:a16="http://schemas.microsoft.com/office/drawing/2014/main" id="{DB2912AD-4E81-DE68-2C75-65D5FEB87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45" name="Picture 1544">
                  <a:extLst>
                    <a:ext uri="{FF2B5EF4-FFF2-40B4-BE49-F238E27FC236}">
                      <a16:creationId xmlns:a16="http://schemas.microsoft.com/office/drawing/2014/main" id="{C3BDED33-3DE7-6332-5A8D-45488DE65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529" name="Group 1528">
                <a:extLst>
                  <a:ext uri="{FF2B5EF4-FFF2-40B4-BE49-F238E27FC236}">
                    <a16:creationId xmlns:a16="http://schemas.microsoft.com/office/drawing/2014/main" id="{6E2FF718-6918-C373-BE5B-88549F04D6D0}"/>
                  </a:ext>
                </a:extLst>
              </p:cNvPr>
              <p:cNvGrpSpPr/>
              <p:nvPr/>
            </p:nvGrpSpPr>
            <p:grpSpPr>
              <a:xfrm>
                <a:off x="6037552" y="2472002"/>
                <a:ext cx="6037552" cy="2553056"/>
                <a:chOff x="0" y="0"/>
                <a:chExt cx="6037552" cy="2553056"/>
              </a:xfrm>
            </p:grpSpPr>
            <p:pic>
              <p:nvPicPr>
                <p:cNvPr id="1530" name="Picture 1529">
                  <a:extLst>
                    <a:ext uri="{FF2B5EF4-FFF2-40B4-BE49-F238E27FC236}">
                      <a16:creationId xmlns:a16="http://schemas.microsoft.com/office/drawing/2014/main" id="{E6DF1F1D-FC18-34E9-D1E9-3FF46A329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1" name="Picture 1530">
                  <a:extLst>
                    <a:ext uri="{FF2B5EF4-FFF2-40B4-BE49-F238E27FC236}">
                      <a16:creationId xmlns:a16="http://schemas.microsoft.com/office/drawing/2014/main" id="{158D07C9-5138-0F15-FD45-64F146BFD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2" name="Picture 1531">
                  <a:extLst>
                    <a:ext uri="{FF2B5EF4-FFF2-40B4-BE49-F238E27FC236}">
                      <a16:creationId xmlns:a16="http://schemas.microsoft.com/office/drawing/2014/main" id="{85762AE7-0421-B122-ADE9-C8E5DF477E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3" name="Picture 1532">
                  <a:extLst>
                    <a:ext uri="{FF2B5EF4-FFF2-40B4-BE49-F238E27FC236}">
                      <a16:creationId xmlns:a16="http://schemas.microsoft.com/office/drawing/2014/main" id="{08574AFE-A269-D6A0-B198-AFC1E057E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4" name="Picture 1533">
                  <a:extLst>
                    <a:ext uri="{FF2B5EF4-FFF2-40B4-BE49-F238E27FC236}">
                      <a16:creationId xmlns:a16="http://schemas.microsoft.com/office/drawing/2014/main" id="{F08AA553-29BB-0DAC-8C59-7422CFB8B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5" name="Picture 1534">
                  <a:extLst>
                    <a:ext uri="{FF2B5EF4-FFF2-40B4-BE49-F238E27FC236}">
                      <a16:creationId xmlns:a16="http://schemas.microsoft.com/office/drawing/2014/main" id="{A8F18BEC-B5BE-8EB2-A0FA-214290EB5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6" name="Picture 1535">
                  <a:extLst>
                    <a:ext uri="{FF2B5EF4-FFF2-40B4-BE49-F238E27FC236}">
                      <a16:creationId xmlns:a16="http://schemas.microsoft.com/office/drawing/2014/main" id="{34DC7361-6D55-FEDF-79F5-3EF19F810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37" name="Picture 1536">
                  <a:extLst>
                    <a:ext uri="{FF2B5EF4-FFF2-40B4-BE49-F238E27FC236}">
                      <a16:creationId xmlns:a16="http://schemas.microsoft.com/office/drawing/2014/main" id="{8B798171-C8C3-9F9B-4A90-7E8A97CBBA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09" name="Group 1508">
              <a:extLst>
                <a:ext uri="{FF2B5EF4-FFF2-40B4-BE49-F238E27FC236}">
                  <a16:creationId xmlns:a16="http://schemas.microsoft.com/office/drawing/2014/main" id="{AC64A2AB-66AE-9CED-A50A-95588A969680}"/>
                </a:ext>
              </a:extLst>
            </p:cNvPr>
            <p:cNvGrpSpPr/>
            <p:nvPr/>
          </p:nvGrpSpPr>
          <p:grpSpPr>
            <a:xfrm>
              <a:off x="0" y="4923232"/>
              <a:ext cx="12075104" cy="2553056"/>
              <a:chOff x="0" y="0"/>
              <a:chExt cx="12075104" cy="2553056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E5A040C5-2139-D84E-6A34-D747A37B8F35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520" name="Picture 1519">
                  <a:extLst>
                    <a:ext uri="{FF2B5EF4-FFF2-40B4-BE49-F238E27FC236}">
                      <a16:creationId xmlns:a16="http://schemas.microsoft.com/office/drawing/2014/main" id="{4AAEFFD3-5297-B3CC-FCE6-4F1A92DA3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21" name="Picture 1520">
                  <a:extLst>
                    <a:ext uri="{FF2B5EF4-FFF2-40B4-BE49-F238E27FC236}">
                      <a16:creationId xmlns:a16="http://schemas.microsoft.com/office/drawing/2014/main" id="{3C53D40D-3677-A018-CA16-C2C29D1D53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22" name="Picture 1521">
                  <a:extLst>
                    <a:ext uri="{FF2B5EF4-FFF2-40B4-BE49-F238E27FC236}">
                      <a16:creationId xmlns:a16="http://schemas.microsoft.com/office/drawing/2014/main" id="{D0D986C9-BE34-C63D-FE5D-346721F0A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23" name="Picture 1522">
                  <a:extLst>
                    <a:ext uri="{FF2B5EF4-FFF2-40B4-BE49-F238E27FC236}">
                      <a16:creationId xmlns:a16="http://schemas.microsoft.com/office/drawing/2014/main" id="{7737DC0E-9377-03A6-2EF1-1EE50CD608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24" name="Picture 1523">
                  <a:extLst>
                    <a:ext uri="{FF2B5EF4-FFF2-40B4-BE49-F238E27FC236}">
                      <a16:creationId xmlns:a16="http://schemas.microsoft.com/office/drawing/2014/main" id="{46AB5C89-0D97-4933-3529-0549D131A8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25" name="Picture 1524">
                  <a:extLst>
                    <a:ext uri="{FF2B5EF4-FFF2-40B4-BE49-F238E27FC236}">
                      <a16:creationId xmlns:a16="http://schemas.microsoft.com/office/drawing/2014/main" id="{9D232E4D-63A4-E00F-095A-AB6C9259F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26" name="Picture 1525">
                  <a:extLst>
                    <a:ext uri="{FF2B5EF4-FFF2-40B4-BE49-F238E27FC236}">
                      <a16:creationId xmlns:a16="http://schemas.microsoft.com/office/drawing/2014/main" id="{302DA9D0-3606-67CF-9F1D-9A11829E3C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27" name="Picture 1526">
                  <a:extLst>
                    <a:ext uri="{FF2B5EF4-FFF2-40B4-BE49-F238E27FC236}">
                      <a16:creationId xmlns:a16="http://schemas.microsoft.com/office/drawing/2014/main" id="{9FCED869-AB0C-1147-668F-971016BF16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511" name="Group 1510">
                <a:extLst>
                  <a:ext uri="{FF2B5EF4-FFF2-40B4-BE49-F238E27FC236}">
                    <a16:creationId xmlns:a16="http://schemas.microsoft.com/office/drawing/2014/main" id="{7E4F62D1-E778-79E5-D49B-B8F78E1FBC4D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1512" name="Picture 1511">
                  <a:extLst>
                    <a:ext uri="{FF2B5EF4-FFF2-40B4-BE49-F238E27FC236}">
                      <a16:creationId xmlns:a16="http://schemas.microsoft.com/office/drawing/2014/main" id="{1D08FFC7-BA80-7321-7631-CF956D59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13" name="Picture 1512">
                  <a:extLst>
                    <a:ext uri="{FF2B5EF4-FFF2-40B4-BE49-F238E27FC236}">
                      <a16:creationId xmlns:a16="http://schemas.microsoft.com/office/drawing/2014/main" id="{6660C1E5-1363-30A5-916A-4350C2ED9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14" name="Picture 1513">
                  <a:extLst>
                    <a:ext uri="{FF2B5EF4-FFF2-40B4-BE49-F238E27FC236}">
                      <a16:creationId xmlns:a16="http://schemas.microsoft.com/office/drawing/2014/main" id="{DFCC759D-9761-B64D-8794-E31A8AF56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15" name="Picture 1514">
                  <a:extLst>
                    <a:ext uri="{FF2B5EF4-FFF2-40B4-BE49-F238E27FC236}">
                      <a16:creationId xmlns:a16="http://schemas.microsoft.com/office/drawing/2014/main" id="{546F8358-D327-0741-9990-4B8E7F7538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16" name="Picture 1515">
                  <a:extLst>
                    <a:ext uri="{FF2B5EF4-FFF2-40B4-BE49-F238E27FC236}">
                      <a16:creationId xmlns:a16="http://schemas.microsoft.com/office/drawing/2014/main" id="{86BE1DE7-8FCD-4997-014E-4BB8866FA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17" name="Picture 1516">
                  <a:extLst>
                    <a:ext uri="{FF2B5EF4-FFF2-40B4-BE49-F238E27FC236}">
                      <a16:creationId xmlns:a16="http://schemas.microsoft.com/office/drawing/2014/main" id="{EA6D27E2-6CF5-3DDF-1CB5-77B714ED5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18" name="Picture 1517">
                  <a:extLst>
                    <a:ext uri="{FF2B5EF4-FFF2-40B4-BE49-F238E27FC236}">
                      <a16:creationId xmlns:a16="http://schemas.microsoft.com/office/drawing/2014/main" id="{9D2BB4D1-E164-80AC-85DE-31D1A457B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519" name="Picture 1518">
                  <a:extLst>
                    <a:ext uri="{FF2B5EF4-FFF2-40B4-BE49-F238E27FC236}">
                      <a16:creationId xmlns:a16="http://schemas.microsoft.com/office/drawing/2014/main" id="{53CC48DE-E8AE-3BC6-8007-69B0F52B51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622" name="Group 1621">
            <a:extLst>
              <a:ext uri="{FF2B5EF4-FFF2-40B4-BE49-F238E27FC236}">
                <a16:creationId xmlns:a16="http://schemas.microsoft.com/office/drawing/2014/main" id="{46A5A350-7807-5213-E17F-01F7C1DB858E}"/>
              </a:ext>
            </a:extLst>
          </p:cNvPr>
          <p:cNvGrpSpPr/>
          <p:nvPr/>
        </p:nvGrpSpPr>
        <p:grpSpPr>
          <a:xfrm>
            <a:off x="0" y="5486400"/>
            <a:ext cx="8290560" cy="5547360"/>
            <a:chOff x="0" y="0"/>
            <a:chExt cx="12075104" cy="7476288"/>
          </a:xfrm>
        </p:grpSpPr>
        <p:grpSp>
          <p:nvGrpSpPr>
            <p:cNvPr id="1623" name="Group 1622">
              <a:extLst>
                <a:ext uri="{FF2B5EF4-FFF2-40B4-BE49-F238E27FC236}">
                  <a16:creationId xmlns:a16="http://schemas.microsoft.com/office/drawing/2014/main" id="{9BA8F07B-3C15-C0DF-8256-041FACD5084A}"/>
                </a:ext>
              </a:extLst>
            </p:cNvPr>
            <p:cNvGrpSpPr/>
            <p:nvPr/>
          </p:nvGrpSpPr>
          <p:grpSpPr>
            <a:xfrm>
              <a:off x="0" y="0"/>
              <a:ext cx="12075104" cy="2553056"/>
              <a:chOff x="0" y="0"/>
              <a:chExt cx="12075104" cy="2553056"/>
            </a:xfrm>
          </p:grpSpPr>
          <p:grpSp>
            <p:nvGrpSpPr>
              <p:cNvPr id="1662" name="Group 1661">
                <a:extLst>
                  <a:ext uri="{FF2B5EF4-FFF2-40B4-BE49-F238E27FC236}">
                    <a16:creationId xmlns:a16="http://schemas.microsoft.com/office/drawing/2014/main" id="{4B75FC2B-CC20-B0E3-C5E6-EA607B84F270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672" name="Picture 1671">
                  <a:extLst>
                    <a:ext uri="{FF2B5EF4-FFF2-40B4-BE49-F238E27FC236}">
                      <a16:creationId xmlns:a16="http://schemas.microsoft.com/office/drawing/2014/main" id="{969E353E-29CE-A193-FB89-7879DE44E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3" name="Picture 1672">
                  <a:extLst>
                    <a:ext uri="{FF2B5EF4-FFF2-40B4-BE49-F238E27FC236}">
                      <a16:creationId xmlns:a16="http://schemas.microsoft.com/office/drawing/2014/main" id="{5ADB1EEB-8B47-4555-A6F7-9AFF33E05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4" name="Picture 1673">
                  <a:extLst>
                    <a:ext uri="{FF2B5EF4-FFF2-40B4-BE49-F238E27FC236}">
                      <a16:creationId xmlns:a16="http://schemas.microsoft.com/office/drawing/2014/main" id="{4F8CEBDE-42C5-AB01-47E0-E452655AC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5" name="Picture 1674">
                  <a:extLst>
                    <a:ext uri="{FF2B5EF4-FFF2-40B4-BE49-F238E27FC236}">
                      <a16:creationId xmlns:a16="http://schemas.microsoft.com/office/drawing/2014/main" id="{D5D4AA99-86E2-DA23-2846-63B9EAF393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6" name="Picture 1675">
                  <a:extLst>
                    <a:ext uri="{FF2B5EF4-FFF2-40B4-BE49-F238E27FC236}">
                      <a16:creationId xmlns:a16="http://schemas.microsoft.com/office/drawing/2014/main" id="{849C4C85-CE81-4D86-0905-F7871AA42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7" name="Picture 1676">
                  <a:extLst>
                    <a:ext uri="{FF2B5EF4-FFF2-40B4-BE49-F238E27FC236}">
                      <a16:creationId xmlns:a16="http://schemas.microsoft.com/office/drawing/2014/main" id="{6252BAA0-272C-5038-B2BE-F55D4CB74B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8" name="Picture 1677">
                  <a:extLst>
                    <a:ext uri="{FF2B5EF4-FFF2-40B4-BE49-F238E27FC236}">
                      <a16:creationId xmlns:a16="http://schemas.microsoft.com/office/drawing/2014/main" id="{A8E49D09-9A8D-22C9-A76E-0D60C954B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9" name="Picture 1678">
                  <a:extLst>
                    <a:ext uri="{FF2B5EF4-FFF2-40B4-BE49-F238E27FC236}">
                      <a16:creationId xmlns:a16="http://schemas.microsoft.com/office/drawing/2014/main" id="{E1A4668E-EAE1-F644-2487-5635B45FD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663" name="Group 1662">
                <a:extLst>
                  <a:ext uri="{FF2B5EF4-FFF2-40B4-BE49-F238E27FC236}">
                    <a16:creationId xmlns:a16="http://schemas.microsoft.com/office/drawing/2014/main" id="{781F9C3B-343F-8E5F-A8DD-62E6BDAD1B84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1664" name="Picture 1663">
                  <a:extLst>
                    <a:ext uri="{FF2B5EF4-FFF2-40B4-BE49-F238E27FC236}">
                      <a16:creationId xmlns:a16="http://schemas.microsoft.com/office/drawing/2014/main" id="{B7B4134E-500B-1E0E-3B17-D3475FAB78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65" name="Picture 1664">
                  <a:extLst>
                    <a:ext uri="{FF2B5EF4-FFF2-40B4-BE49-F238E27FC236}">
                      <a16:creationId xmlns:a16="http://schemas.microsoft.com/office/drawing/2014/main" id="{B8A53607-FF10-EA46-6297-6C4B533D9D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66" name="Picture 1665">
                  <a:extLst>
                    <a:ext uri="{FF2B5EF4-FFF2-40B4-BE49-F238E27FC236}">
                      <a16:creationId xmlns:a16="http://schemas.microsoft.com/office/drawing/2014/main" id="{9CC49244-FB8A-89F5-4D30-AD0D2774CA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67" name="Picture 1666">
                  <a:extLst>
                    <a:ext uri="{FF2B5EF4-FFF2-40B4-BE49-F238E27FC236}">
                      <a16:creationId xmlns:a16="http://schemas.microsoft.com/office/drawing/2014/main" id="{06169D84-810B-31E7-E568-FCB3CE079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68" name="Picture 1667">
                  <a:extLst>
                    <a:ext uri="{FF2B5EF4-FFF2-40B4-BE49-F238E27FC236}">
                      <a16:creationId xmlns:a16="http://schemas.microsoft.com/office/drawing/2014/main" id="{CA9D36E5-97B6-63CD-2F16-A364E1A68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69" name="Picture 1668">
                  <a:extLst>
                    <a:ext uri="{FF2B5EF4-FFF2-40B4-BE49-F238E27FC236}">
                      <a16:creationId xmlns:a16="http://schemas.microsoft.com/office/drawing/2014/main" id="{2A8D0A25-ED0B-508C-651C-67E95B465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0" name="Picture 1669">
                  <a:extLst>
                    <a:ext uri="{FF2B5EF4-FFF2-40B4-BE49-F238E27FC236}">
                      <a16:creationId xmlns:a16="http://schemas.microsoft.com/office/drawing/2014/main" id="{ED11361F-253A-8E79-71BD-47CD945792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71" name="Picture 1670">
                  <a:extLst>
                    <a:ext uri="{FF2B5EF4-FFF2-40B4-BE49-F238E27FC236}">
                      <a16:creationId xmlns:a16="http://schemas.microsoft.com/office/drawing/2014/main" id="{6B2720A2-19A0-B2BD-77BE-A290707A93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24" name="Group 1623">
              <a:extLst>
                <a:ext uri="{FF2B5EF4-FFF2-40B4-BE49-F238E27FC236}">
                  <a16:creationId xmlns:a16="http://schemas.microsoft.com/office/drawing/2014/main" id="{95C77966-03A4-6BCB-F491-01BB49DA8E93}"/>
                </a:ext>
              </a:extLst>
            </p:cNvPr>
            <p:cNvGrpSpPr/>
            <p:nvPr/>
          </p:nvGrpSpPr>
          <p:grpSpPr>
            <a:xfrm>
              <a:off x="0" y="2461616"/>
              <a:ext cx="12075104" cy="2563442"/>
              <a:chOff x="0" y="2461616"/>
              <a:chExt cx="12075104" cy="2563442"/>
            </a:xfrm>
          </p:grpSpPr>
          <p:grpSp>
            <p:nvGrpSpPr>
              <p:cNvPr id="1644" name="Group 1643">
                <a:extLst>
                  <a:ext uri="{FF2B5EF4-FFF2-40B4-BE49-F238E27FC236}">
                    <a16:creationId xmlns:a16="http://schemas.microsoft.com/office/drawing/2014/main" id="{69835414-ABCC-86E9-7C88-F366AD5A6129}"/>
                  </a:ext>
                </a:extLst>
              </p:cNvPr>
              <p:cNvGrpSpPr/>
              <p:nvPr/>
            </p:nvGrpSpPr>
            <p:grpSpPr>
              <a:xfrm>
                <a:off x="0" y="2461616"/>
                <a:ext cx="6037552" cy="2553056"/>
                <a:chOff x="0" y="0"/>
                <a:chExt cx="6037552" cy="2553056"/>
              </a:xfrm>
            </p:grpSpPr>
            <p:pic>
              <p:nvPicPr>
                <p:cNvPr id="1654" name="Picture 1653">
                  <a:extLst>
                    <a:ext uri="{FF2B5EF4-FFF2-40B4-BE49-F238E27FC236}">
                      <a16:creationId xmlns:a16="http://schemas.microsoft.com/office/drawing/2014/main" id="{DFF1085C-2D30-DFBA-8644-A8FC211DA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5" name="Picture 1654">
                  <a:extLst>
                    <a:ext uri="{FF2B5EF4-FFF2-40B4-BE49-F238E27FC236}">
                      <a16:creationId xmlns:a16="http://schemas.microsoft.com/office/drawing/2014/main" id="{9481046E-ACF8-176C-3661-8F5F11349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6" name="Picture 1655">
                  <a:extLst>
                    <a:ext uri="{FF2B5EF4-FFF2-40B4-BE49-F238E27FC236}">
                      <a16:creationId xmlns:a16="http://schemas.microsoft.com/office/drawing/2014/main" id="{939311C8-7C9C-E06E-29F1-411E1BCD9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7" name="Picture 1656">
                  <a:extLst>
                    <a:ext uri="{FF2B5EF4-FFF2-40B4-BE49-F238E27FC236}">
                      <a16:creationId xmlns:a16="http://schemas.microsoft.com/office/drawing/2014/main" id="{3D56ABF1-0B57-D523-06D1-84A8079D06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8" name="Picture 1657">
                  <a:extLst>
                    <a:ext uri="{FF2B5EF4-FFF2-40B4-BE49-F238E27FC236}">
                      <a16:creationId xmlns:a16="http://schemas.microsoft.com/office/drawing/2014/main" id="{5B4B5CBA-0BEA-2C1B-7D0C-DBFCCD6912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9" name="Picture 1658">
                  <a:extLst>
                    <a:ext uri="{FF2B5EF4-FFF2-40B4-BE49-F238E27FC236}">
                      <a16:creationId xmlns:a16="http://schemas.microsoft.com/office/drawing/2014/main" id="{37D55D1B-86C2-503E-3A40-A5EDD205D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60" name="Picture 1659">
                  <a:extLst>
                    <a:ext uri="{FF2B5EF4-FFF2-40B4-BE49-F238E27FC236}">
                      <a16:creationId xmlns:a16="http://schemas.microsoft.com/office/drawing/2014/main" id="{FBF7E49D-D0CC-82BA-A72D-12EFA97811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61" name="Picture 1660">
                  <a:extLst>
                    <a:ext uri="{FF2B5EF4-FFF2-40B4-BE49-F238E27FC236}">
                      <a16:creationId xmlns:a16="http://schemas.microsoft.com/office/drawing/2014/main" id="{5AFD28AE-521A-83EF-051D-14414059E5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287FE7EC-F4C9-4293-A230-CF0055EA07FD}"/>
                  </a:ext>
                </a:extLst>
              </p:cNvPr>
              <p:cNvGrpSpPr/>
              <p:nvPr/>
            </p:nvGrpSpPr>
            <p:grpSpPr>
              <a:xfrm>
                <a:off x="6037552" y="2472002"/>
                <a:ext cx="6037552" cy="2553056"/>
                <a:chOff x="0" y="0"/>
                <a:chExt cx="6037552" cy="2553056"/>
              </a:xfrm>
            </p:grpSpPr>
            <p:pic>
              <p:nvPicPr>
                <p:cNvPr id="1646" name="Picture 1645">
                  <a:extLst>
                    <a:ext uri="{FF2B5EF4-FFF2-40B4-BE49-F238E27FC236}">
                      <a16:creationId xmlns:a16="http://schemas.microsoft.com/office/drawing/2014/main" id="{B11BA88A-5295-E4C6-ED46-C9351DEAC8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47" name="Picture 1646">
                  <a:extLst>
                    <a:ext uri="{FF2B5EF4-FFF2-40B4-BE49-F238E27FC236}">
                      <a16:creationId xmlns:a16="http://schemas.microsoft.com/office/drawing/2014/main" id="{D306E558-5D38-003A-309F-42AC37CB0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48" name="Picture 1647">
                  <a:extLst>
                    <a:ext uri="{FF2B5EF4-FFF2-40B4-BE49-F238E27FC236}">
                      <a16:creationId xmlns:a16="http://schemas.microsoft.com/office/drawing/2014/main" id="{BE411A91-4EB4-6470-66EA-B118C9E76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49" name="Picture 1648">
                  <a:extLst>
                    <a:ext uri="{FF2B5EF4-FFF2-40B4-BE49-F238E27FC236}">
                      <a16:creationId xmlns:a16="http://schemas.microsoft.com/office/drawing/2014/main" id="{C09B600D-E1AA-85D4-3E57-CF5ADD965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0" name="Picture 1649">
                  <a:extLst>
                    <a:ext uri="{FF2B5EF4-FFF2-40B4-BE49-F238E27FC236}">
                      <a16:creationId xmlns:a16="http://schemas.microsoft.com/office/drawing/2014/main" id="{0755FA03-4780-D467-271B-806DFFE6B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1" name="Picture 1650">
                  <a:extLst>
                    <a:ext uri="{FF2B5EF4-FFF2-40B4-BE49-F238E27FC236}">
                      <a16:creationId xmlns:a16="http://schemas.microsoft.com/office/drawing/2014/main" id="{7CD4BCEB-4516-692F-B167-20716F0A5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2" name="Picture 1651">
                  <a:extLst>
                    <a:ext uri="{FF2B5EF4-FFF2-40B4-BE49-F238E27FC236}">
                      <a16:creationId xmlns:a16="http://schemas.microsoft.com/office/drawing/2014/main" id="{F07298A3-998E-356F-11D2-5C3FDFB06D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53" name="Picture 1652">
                  <a:extLst>
                    <a:ext uri="{FF2B5EF4-FFF2-40B4-BE49-F238E27FC236}">
                      <a16:creationId xmlns:a16="http://schemas.microsoft.com/office/drawing/2014/main" id="{EAD51FC8-BE48-1DFA-37A1-C3F8FF5EB5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25" name="Group 1624">
              <a:extLst>
                <a:ext uri="{FF2B5EF4-FFF2-40B4-BE49-F238E27FC236}">
                  <a16:creationId xmlns:a16="http://schemas.microsoft.com/office/drawing/2014/main" id="{6BF625CC-9C42-3C62-0516-EB9E4F1B0C2D}"/>
                </a:ext>
              </a:extLst>
            </p:cNvPr>
            <p:cNvGrpSpPr/>
            <p:nvPr/>
          </p:nvGrpSpPr>
          <p:grpSpPr>
            <a:xfrm>
              <a:off x="0" y="4923232"/>
              <a:ext cx="12075104" cy="2553056"/>
              <a:chOff x="0" y="0"/>
              <a:chExt cx="12075104" cy="2553056"/>
            </a:xfrm>
          </p:grpSpPr>
          <p:grpSp>
            <p:nvGrpSpPr>
              <p:cNvPr id="1626" name="Group 1625">
                <a:extLst>
                  <a:ext uri="{FF2B5EF4-FFF2-40B4-BE49-F238E27FC236}">
                    <a16:creationId xmlns:a16="http://schemas.microsoft.com/office/drawing/2014/main" id="{8B22187F-52DD-9231-4D7A-4326D1F8E2F6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636" name="Picture 1635">
                  <a:extLst>
                    <a:ext uri="{FF2B5EF4-FFF2-40B4-BE49-F238E27FC236}">
                      <a16:creationId xmlns:a16="http://schemas.microsoft.com/office/drawing/2014/main" id="{ECBA6B6F-3B0F-7317-151B-174D05054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7" name="Picture 1636">
                  <a:extLst>
                    <a:ext uri="{FF2B5EF4-FFF2-40B4-BE49-F238E27FC236}">
                      <a16:creationId xmlns:a16="http://schemas.microsoft.com/office/drawing/2014/main" id="{9120814B-7B8D-2A1F-5F6A-5C1E26987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8" name="Picture 1637">
                  <a:extLst>
                    <a:ext uri="{FF2B5EF4-FFF2-40B4-BE49-F238E27FC236}">
                      <a16:creationId xmlns:a16="http://schemas.microsoft.com/office/drawing/2014/main" id="{920ED00A-D550-EE26-4064-ACD30C311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9" name="Picture 1638">
                  <a:extLst>
                    <a:ext uri="{FF2B5EF4-FFF2-40B4-BE49-F238E27FC236}">
                      <a16:creationId xmlns:a16="http://schemas.microsoft.com/office/drawing/2014/main" id="{AEA5B820-E217-39D3-BB3B-F1129C101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40" name="Picture 1639">
                  <a:extLst>
                    <a:ext uri="{FF2B5EF4-FFF2-40B4-BE49-F238E27FC236}">
                      <a16:creationId xmlns:a16="http://schemas.microsoft.com/office/drawing/2014/main" id="{A25FC202-5416-B63E-FBC3-D4A461E676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41" name="Picture 1640">
                  <a:extLst>
                    <a:ext uri="{FF2B5EF4-FFF2-40B4-BE49-F238E27FC236}">
                      <a16:creationId xmlns:a16="http://schemas.microsoft.com/office/drawing/2014/main" id="{FA9489AF-714D-6886-E55C-93416D8D3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42" name="Picture 1641">
                  <a:extLst>
                    <a:ext uri="{FF2B5EF4-FFF2-40B4-BE49-F238E27FC236}">
                      <a16:creationId xmlns:a16="http://schemas.microsoft.com/office/drawing/2014/main" id="{F5A6F6B8-CA0A-4161-4604-E620AADFC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43" name="Picture 1642">
                  <a:extLst>
                    <a:ext uri="{FF2B5EF4-FFF2-40B4-BE49-F238E27FC236}">
                      <a16:creationId xmlns:a16="http://schemas.microsoft.com/office/drawing/2014/main" id="{3DDAFC44-8AC8-E28D-BBAB-AC469E6E4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627" name="Group 1626">
                <a:extLst>
                  <a:ext uri="{FF2B5EF4-FFF2-40B4-BE49-F238E27FC236}">
                    <a16:creationId xmlns:a16="http://schemas.microsoft.com/office/drawing/2014/main" id="{0429D94C-E7F6-2100-0D85-24A2ED223225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1628" name="Picture 1627">
                  <a:extLst>
                    <a:ext uri="{FF2B5EF4-FFF2-40B4-BE49-F238E27FC236}">
                      <a16:creationId xmlns:a16="http://schemas.microsoft.com/office/drawing/2014/main" id="{803207AC-096A-5C4E-D0F3-60E0FDDCB9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29" name="Picture 1628">
                  <a:extLst>
                    <a:ext uri="{FF2B5EF4-FFF2-40B4-BE49-F238E27FC236}">
                      <a16:creationId xmlns:a16="http://schemas.microsoft.com/office/drawing/2014/main" id="{8E54F675-5B3F-09E2-9CFE-89DE53EA35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0" name="Picture 1629">
                  <a:extLst>
                    <a:ext uri="{FF2B5EF4-FFF2-40B4-BE49-F238E27FC236}">
                      <a16:creationId xmlns:a16="http://schemas.microsoft.com/office/drawing/2014/main" id="{43B38805-04E2-8D00-1B82-739ACCCA8F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1" name="Picture 1630">
                  <a:extLst>
                    <a:ext uri="{FF2B5EF4-FFF2-40B4-BE49-F238E27FC236}">
                      <a16:creationId xmlns:a16="http://schemas.microsoft.com/office/drawing/2014/main" id="{2AAEA7EF-3EED-9CE8-762C-33D8B0A996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2" name="Picture 1631">
                  <a:extLst>
                    <a:ext uri="{FF2B5EF4-FFF2-40B4-BE49-F238E27FC236}">
                      <a16:creationId xmlns:a16="http://schemas.microsoft.com/office/drawing/2014/main" id="{8EA8C5F2-B159-8D0E-D5CB-B95E26FB4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3" name="Picture 1632">
                  <a:extLst>
                    <a:ext uri="{FF2B5EF4-FFF2-40B4-BE49-F238E27FC236}">
                      <a16:creationId xmlns:a16="http://schemas.microsoft.com/office/drawing/2014/main" id="{FBE46A4D-C10F-89CE-C141-C9113AD605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4" name="Picture 1633">
                  <a:extLst>
                    <a:ext uri="{FF2B5EF4-FFF2-40B4-BE49-F238E27FC236}">
                      <a16:creationId xmlns:a16="http://schemas.microsoft.com/office/drawing/2014/main" id="{037E1463-9633-C5CF-68F8-7D34917E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35" name="Picture 1634">
                  <a:extLst>
                    <a:ext uri="{FF2B5EF4-FFF2-40B4-BE49-F238E27FC236}">
                      <a16:creationId xmlns:a16="http://schemas.microsoft.com/office/drawing/2014/main" id="{9BE503DD-A5EC-FB71-A71C-47C58D68BE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680" name="Group 1679">
            <a:extLst>
              <a:ext uri="{FF2B5EF4-FFF2-40B4-BE49-F238E27FC236}">
                <a16:creationId xmlns:a16="http://schemas.microsoft.com/office/drawing/2014/main" id="{00308B90-33DB-6405-10C0-EFA84E2CEA85}"/>
              </a:ext>
            </a:extLst>
          </p:cNvPr>
          <p:cNvGrpSpPr/>
          <p:nvPr/>
        </p:nvGrpSpPr>
        <p:grpSpPr>
          <a:xfrm>
            <a:off x="8290560" y="5486400"/>
            <a:ext cx="8290560" cy="5547360"/>
            <a:chOff x="0" y="0"/>
            <a:chExt cx="12075104" cy="7476288"/>
          </a:xfrm>
        </p:grpSpPr>
        <p:grpSp>
          <p:nvGrpSpPr>
            <p:cNvPr id="1681" name="Group 1680">
              <a:extLst>
                <a:ext uri="{FF2B5EF4-FFF2-40B4-BE49-F238E27FC236}">
                  <a16:creationId xmlns:a16="http://schemas.microsoft.com/office/drawing/2014/main" id="{864E5B77-BAA3-69A4-FECB-1675A0CD215A}"/>
                </a:ext>
              </a:extLst>
            </p:cNvPr>
            <p:cNvGrpSpPr/>
            <p:nvPr/>
          </p:nvGrpSpPr>
          <p:grpSpPr>
            <a:xfrm>
              <a:off x="0" y="0"/>
              <a:ext cx="12075104" cy="2553056"/>
              <a:chOff x="0" y="0"/>
              <a:chExt cx="12075104" cy="2553056"/>
            </a:xfrm>
          </p:grpSpPr>
          <p:grpSp>
            <p:nvGrpSpPr>
              <p:cNvPr id="1720" name="Group 1719">
                <a:extLst>
                  <a:ext uri="{FF2B5EF4-FFF2-40B4-BE49-F238E27FC236}">
                    <a16:creationId xmlns:a16="http://schemas.microsoft.com/office/drawing/2014/main" id="{CB4BC534-64FB-0051-C954-A32CCC35B27B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730" name="Picture 1729">
                  <a:extLst>
                    <a:ext uri="{FF2B5EF4-FFF2-40B4-BE49-F238E27FC236}">
                      <a16:creationId xmlns:a16="http://schemas.microsoft.com/office/drawing/2014/main" id="{79F3E082-7F15-E689-12F3-675B32ED3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31" name="Picture 1730">
                  <a:extLst>
                    <a:ext uri="{FF2B5EF4-FFF2-40B4-BE49-F238E27FC236}">
                      <a16:creationId xmlns:a16="http://schemas.microsoft.com/office/drawing/2014/main" id="{63299705-8430-824C-46A8-7BA4468E1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32" name="Picture 1731">
                  <a:extLst>
                    <a:ext uri="{FF2B5EF4-FFF2-40B4-BE49-F238E27FC236}">
                      <a16:creationId xmlns:a16="http://schemas.microsoft.com/office/drawing/2014/main" id="{316924ED-658C-FC6F-A64B-0D33C67AF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33" name="Picture 1732">
                  <a:extLst>
                    <a:ext uri="{FF2B5EF4-FFF2-40B4-BE49-F238E27FC236}">
                      <a16:creationId xmlns:a16="http://schemas.microsoft.com/office/drawing/2014/main" id="{ACD45843-8605-166B-F6FF-E39FD1DFE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34" name="Picture 1733">
                  <a:extLst>
                    <a:ext uri="{FF2B5EF4-FFF2-40B4-BE49-F238E27FC236}">
                      <a16:creationId xmlns:a16="http://schemas.microsoft.com/office/drawing/2014/main" id="{2183C35D-AEEE-7E24-CF55-F9D6BD87C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35" name="Picture 1734">
                  <a:extLst>
                    <a:ext uri="{FF2B5EF4-FFF2-40B4-BE49-F238E27FC236}">
                      <a16:creationId xmlns:a16="http://schemas.microsoft.com/office/drawing/2014/main" id="{58911382-4B48-919C-16F6-8E49C3AB8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36" name="Picture 1735">
                  <a:extLst>
                    <a:ext uri="{FF2B5EF4-FFF2-40B4-BE49-F238E27FC236}">
                      <a16:creationId xmlns:a16="http://schemas.microsoft.com/office/drawing/2014/main" id="{22D07419-9404-4B37-F340-CEB2C2077F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37" name="Picture 1736">
                  <a:extLst>
                    <a:ext uri="{FF2B5EF4-FFF2-40B4-BE49-F238E27FC236}">
                      <a16:creationId xmlns:a16="http://schemas.microsoft.com/office/drawing/2014/main" id="{FBE5B22D-D088-BAFA-4D87-38C0ED5A91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721" name="Group 1720">
                <a:extLst>
                  <a:ext uri="{FF2B5EF4-FFF2-40B4-BE49-F238E27FC236}">
                    <a16:creationId xmlns:a16="http://schemas.microsoft.com/office/drawing/2014/main" id="{BD1FC66E-941B-3E66-EDD5-07376DF4F010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1722" name="Picture 1721">
                  <a:extLst>
                    <a:ext uri="{FF2B5EF4-FFF2-40B4-BE49-F238E27FC236}">
                      <a16:creationId xmlns:a16="http://schemas.microsoft.com/office/drawing/2014/main" id="{5A3F7083-6D32-6CD2-A0DA-B4099D42A8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23" name="Picture 1722">
                  <a:extLst>
                    <a:ext uri="{FF2B5EF4-FFF2-40B4-BE49-F238E27FC236}">
                      <a16:creationId xmlns:a16="http://schemas.microsoft.com/office/drawing/2014/main" id="{C6C96D7F-2451-2226-A301-38FFE4C34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24" name="Picture 1723">
                  <a:extLst>
                    <a:ext uri="{FF2B5EF4-FFF2-40B4-BE49-F238E27FC236}">
                      <a16:creationId xmlns:a16="http://schemas.microsoft.com/office/drawing/2014/main" id="{9C5FC338-270F-C01E-A139-B59C5E20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25" name="Picture 1724">
                  <a:extLst>
                    <a:ext uri="{FF2B5EF4-FFF2-40B4-BE49-F238E27FC236}">
                      <a16:creationId xmlns:a16="http://schemas.microsoft.com/office/drawing/2014/main" id="{02BEE432-1AF5-DE1E-58FC-7B780691D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26" name="Picture 1725">
                  <a:extLst>
                    <a:ext uri="{FF2B5EF4-FFF2-40B4-BE49-F238E27FC236}">
                      <a16:creationId xmlns:a16="http://schemas.microsoft.com/office/drawing/2014/main" id="{14A98DF9-AA0E-9F8E-4919-82990284F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27" name="Picture 1726">
                  <a:extLst>
                    <a:ext uri="{FF2B5EF4-FFF2-40B4-BE49-F238E27FC236}">
                      <a16:creationId xmlns:a16="http://schemas.microsoft.com/office/drawing/2014/main" id="{0B0A43B8-C12D-28C7-3A50-E4C53C621A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28" name="Picture 1727">
                  <a:extLst>
                    <a:ext uri="{FF2B5EF4-FFF2-40B4-BE49-F238E27FC236}">
                      <a16:creationId xmlns:a16="http://schemas.microsoft.com/office/drawing/2014/main" id="{6C20CA3E-C771-99AF-F421-9AA701ED9A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29" name="Picture 1728">
                  <a:extLst>
                    <a:ext uri="{FF2B5EF4-FFF2-40B4-BE49-F238E27FC236}">
                      <a16:creationId xmlns:a16="http://schemas.microsoft.com/office/drawing/2014/main" id="{C1BFD928-0028-061E-8DB2-E1CB1D40F8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82" name="Group 1681">
              <a:extLst>
                <a:ext uri="{FF2B5EF4-FFF2-40B4-BE49-F238E27FC236}">
                  <a16:creationId xmlns:a16="http://schemas.microsoft.com/office/drawing/2014/main" id="{41844E2D-8A55-55A1-8F84-7FC1549DDF4F}"/>
                </a:ext>
              </a:extLst>
            </p:cNvPr>
            <p:cNvGrpSpPr/>
            <p:nvPr/>
          </p:nvGrpSpPr>
          <p:grpSpPr>
            <a:xfrm>
              <a:off x="0" y="2461616"/>
              <a:ext cx="12075104" cy="2563442"/>
              <a:chOff x="0" y="2461616"/>
              <a:chExt cx="12075104" cy="2563442"/>
            </a:xfrm>
          </p:grpSpPr>
          <p:grpSp>
            <p:nvGrpSpPr>
              <p:cNvPr id="1702" name="Group 1701">
                <a:extLst>
                  <a:ext uri="{FF2B5EF4-FFF2-40B4-BE49-F238E27FC236}">
                    <a16:creationId xmlns:a16="http://schemas.microsoft.com/office/drawing/2014/main" id="{BBEB648E-5325-D3D5-DAB9-125C3E533641}"/>
                  </a:ext>
                </a:extLst>
              </p:cNvPr>
              <p:cNvGrpSpPr/>
              <p:nvPr/>
            </p:nvGrpSpPr>
            <p:grpSpPr>
              <a:xfrm>
                <a:off x="0" y="2461616"/>
                <a:ext cx="6037552" cy="2553056"/>
                <a:chOff x="0" y="0"/>
                <a:chExt cx="6037552" cy="2553056"/>
              </a:xfrm>
            </p:grpSpPr>
            <p:pic>
              <p:nvPicPr>
                <p:cNvPr id="1712" name="Picture 1711">
                  <a:extLst>
                    <a:ext uri="{FF2B5EF4-FFF2-40B4-BE49-F238E27FC236}">
                      <a16:creationId xmlns:a16="http://schemas.microsoft.com/office/drawing/2014/main" id="{208C63C9-A11A-50E7-3660-02CDC6C2D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3" name="Picture 1712">
                  <a:extLst>
                    <a:ext uri="{FF2B5EF4-FFF2-40B4-BE49-F238E27FC236}">
                      <a16:creationId xmlns:a16="http://schemas.microsoft.com/office/drawing/2014/main" id="{AB3D782A-CF15-2F5B-B121-F24F917C55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4" name="Picture 1713">
                  <a:extLst>
                    <a:ext uri="{FF2B5EF4-FFF2-40B4-BE49-F238E27FC236}">
                      <a16:creationId xmlns:a16="http://schemas.microsoft.com/office/drawing/2014/main" id="{30D40E95-2C9C-6DF9-72E9-056970C873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5" name="Picture 1714">
                  <a:extLst>
                    <a:ext uri="{FF2B5EF4-FFF2-40B4-BE49-F238E27FC236}">
                      <a16:creationId xmlns:a16="http://schemas.microsoft.com/office/drawing/2014/main" id="{49D35059-87D0-18C3-2002-39137E272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6" name="Picture 1715">
                  <a:extLst>
                    <a:ext uri="{FF2B5EF4-FFF2-40B4-BE49-F238E27FC236}">
                      <a16:creationId xmlns:a16="http://schemas.microsoft.com/office/drawing/2014/main" id="{691DCEC9-B1F5-5B91-D9E7-FB73CF576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7" name="Picture 1716">
                  <a:extLst>
                    <a:ext uri="{FF2B5EF4-FFF2-40B4-BE49-F238E27FC236}">
                      <a16:creationId xmlns:a16="http://schemas.microsoft.com/office/drawing/2014/main" id="{28337D13-A537-40DC-98A4-2CB8018F1F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8" name="Picture 1717">
                  <a:extLst>
                    <a:ext uri="{FF2B5EF4-FFF2-40B4-BE49-F238E27FC236}">
                      <a16:creationId xmlns:a16="http://schemas.microsoft.com/office/drawing/2014/main" id="{CC8B958B-5B4F-FD22-5405-B4E7FBCB32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9" name="Picture 1718">
                  <a:extLst>
                    <a:ext uri="{FF2B5EF4-FFF2-40B4-BE49-F238E27FC236}">
                      <a16:creationId xmlns:a16="http://schemas.microsoft.com/office/drawing/2014/main" id="{1B7D6530-07A3-A8A8-97DC-96AFD81A7C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703" name="Group 1702">
                <a:extLst>
                  <a:ext uri="{FF2B5EF4-FFF2-40B4-BE49-F238E27FC236}">
                    <a16:creationId xmlns:a16="http://schemas.microsoft.com/office/drawing/2014/main" id="{5238DB51-85A4-0DA1-C1E4-E2013D028ED9}"/>
                  </a:ext>
                </a:extLst>
              </p:cNvPr>
              <p:cNvGrpSpPr/>
              <p:nvPr/>
            </p:nvGrpSpPr>
            <p:grpSpPr>
              <a:xfrm>
                <a:off x="6037552" y="2472002"/>
                <a:ext cx="6037552" cy="2553056"/>
                <a:chOff x="0" y="0"/>
                <a:chExt cx="6037552" cy="2553056"/>
              </a:xfrm>
            </p:grpSpPr>
            <p:pic>
              <p:nvPicPr>
                <p:cNvPr id="1704" name="Picture 1703">
                  <a:extLst>
                    <a:ext uri="{FF2B5EF4-FFF2-40B4-BE49-F238E27FC236}">
                      <a16:creationId xmlns:a16="http://schemas.microsoft.com/office/drawing/2014/main" id="{A9E8D172-B192-C7EE-5A5A-C555644B1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05" name="Picture 1704">
                  <a:extLst>
                    <a:ext uri="{FF2B5EF4-FFF2-40B4-BE49-F238E27FC236}">
                      <a16:creationId xmlns:a16="http://schemas.microsoft.com/office/drawing/2014/main" id="{65806A40-9120-CD91-7C49-5A5320605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06" name="Picture 1705">
                  <a:extLst>
                    <a:ext uri="{FF2B5EF4-FFF2-40B4-BE49-F238E27FC236}">
                      <a16:creationId xmlns:a16="http://schemas.microsoft.com/office/drawing/2014/main" id="{E9287C19-EB70-F41B-BC71-55F9195E6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07" name="Picture 1706">
                  <a:extLst>
                    <a:ext uri="{FF2B5EF4-FFF2-40B4-BE49-F238E27FC236}">
                      <a16:creationId xmlns:a16="http://schemas.microsoft.com/office/drawing/2014/main" id="{ED2F64E8-8995-5839-FC8C-F5FDBAFF06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08" name="Picture 1707">
                  <a:extLst>
                    <a:ext uri="{FF2B5EF4-FFF2-40B4-BE49-F238E27FC236}">
                      <a16:creationId xmlns:a16="http://schemas.microsoft.com/office/drawing/2014/main" id="{AB125CCF-01B8-39D7-0084-D47F24817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09" name="Picture 1708">
                  <a:extLst>
                    <a:ext uri="{FF2B5EF4-FFF2-40B4-BE49-F238E27FC236}">
                      <a16:creationId xmlns:a16="http://schemas.microsoft.com/office/drawing/2014/main" id="{43E2B334-D406-C16D-43C4-8A92249C74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0" name="Picture 1709">
                  <a:extLst>
                    <a:ext uri="{FF2B5EF4-FFF2-40B4-BE49-F238E27FC236}">
                      <a16:creationId xmlns:a16="http://schemas.microsoft.com/office/drawing/2014/main" id="{B7699688-5426-9434-4086-0A5321313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11" name="Picture 1710">
                  <a:extLst>
                    <a:ext uri="{FF2B5EF4-FFF2-40B4-BE49-F238E27FC236}">
                      <a16:creationId xmlns:a16="http://schemas.microsoft.com/office/drawing/2014/main" id="{D204B138-16D7-CA12-4D5B-75DD53D8A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83" name="Group 1682">
              <a:extLst>
                <a:ext uri="{FF2B5EF4-FFF2-40B4-BE49-F238E27FC236}">
                  <a16:creationId xmlns:a16="http://schemas.microsoft.com/office/drawing/2014/main" id="{417485E2-4491-6EDE-F1B1-5D42A0FC5FF2}"/>
                </a:ext>
              </a:extLst>
            </p:cNvPr>
            <p:cNvGrpSpPr/>
            <p:nvPr/>
          </p:nvGrpSpPr>
          <p:grpSpPr>
            <a:xfrm>
              <a:off x="0" y="4923232"/>
              <a:ext cx="12075104" cy="2553056"/>
              <a:chOff x="0" y="0"/>
              <a:chExt cx="12075104" cy="2553056"/>
            </a:xfrm>
          </p:grpSpPr>
          <p:grpSp>
            <p:nvGrpSpPr>
              <p:cNvPr id="1684" name="Group 1683">
                <a:extLst>
                  <a:ext uri="{FF2B5EF4-FFF2-40B4-BE49-F238E27FC236}">
                    <a16:creationId xmlns:a16="http://schemas.microsoft.com/office/drawing/2014/main" id="{2B900EAE-CC1C-857D-174D-465CE78DA16A}"/>
                  </a:ext>
                </a:extLst>
              </p:cNvPr>
              <p:cNvGrpSpPr/>
              <p:nvPr/>
            </p:nvGrpSpPr>
            <p:grpSpPr>
              <a:xfrm>
                <a:off x="0" y="0"/>
                <a:ext cx="6037552" cy="2553056"/>
                <a:chOff x="0" y="0"/>
                <a:chExt cx="6037552" cy="2553056"/>
              </a:xfrm>
            </p:grpSpPr>
            <p:pic>
              <p:nvPicPr>
                <p:cNvPr id="1694" name="Picture 1693">
                  <a:extLst>
                    <a:ext uri="{FF2B5EF4-FFF2-40B4-BE49-F238E27FC236}">
                      <a16:creationId xmlns:a16="http://schemas.microsoft.com/office/drawing/2014/main" id="{8C834346-F075-4492-8E5B-07A154511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5" name="Picture 1694">
                  <a:extLst>
                    <a:ext uri="{FF2B5EF4-FFF2-40B4-BE49-F238E27FC236}">
                      <a16:creationId xmlns:a16="http://schemas.microsoft.com/office/drawing/2014/main" id="{6EE4FBDD-2A7A-DC8A-0501-853CFC2C45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6" name="Picture 1695">
                  <a:extLst>
                    <a:ext uri="{FF2B5EF4-FFF2-40B4-BE49-F238E27FC236}">
                      <a16:creationId xmlns:a16="http://schemas.microsoft.com/office/drawing/2014/main" id="{F75D3658-631F-7F23-AC25-992DFC200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7" name="Picture 1696">
                  <a:extLst>
                    <a:ext uri="{FF2B5EF4-FFF2-40B4-BE49-F238E27FC236}">
                      <a16:creationId xmlns:a16="http://schemas.microsoft.com/office/drawing/2014/main" id="{7BDA4062-9E9A-2717-4F23-3EEA6CB4A5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8" name="Picture 1697">
                  <a:extLst>
                    <a:ext uri="{FF2B5EF4-FFF2-40B4-BE49-F238E27FC236}">
                      <a16:creationId xmlns:a16="http://schemas.microsoft.com/office/drawing/2014/main" id="{1C49D08D-2722-2C02-0566-A9F5D63DF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9" name="Picture 1698">
                  <a:extLst>
                    <a:ext uri="{FF2B5EF4-FFF2-40B4-BE49-F238E27FC236}">
                      <a16:creationId xmlns:a16="http://schemas.microsoft.com/office/drawing/2014/main" id="{8B289C3C-DC3A-4D53-D7F3-76E0F134F4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00" name="Picture 1699">
                  <a:extLst>
                    <a:ext uri="{FF2B5EF4-FFF2-40B4-BE49-F238E27FC236}">
                      <a16:creationId xmlns:a16="http://schemas.microsoft.com/office/drawing/2014/main" id="{715035FF-8C9B-4D7A-9859-8A8CC581F0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701" name="Picture 1700">
                  <a:extLst>
                    <a:ext uri="{FF2B5EF4-FFF2-40B4-BE49-F238E27FC236}">
                      <a16:creationId xmlns:a16="http://schemas.microsoft.com/office/drawing/2014/main" id="{4D22419F-31E0-9874-6594-CEBBFDBBF3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  <p:grpSp>
            <p:nvGrpSpPr>
              <p:cNvPr id="1685" name="Group 1684">
                <a:extLst>
                  <a:ext uri="{FF2B5EF4-FFF2-40B4-BE49-F238E27FC236}">
                    <a16:creationId xmlns:a16="http://schemas.microsoft.com/office/drawing/2014/main" id="{1F9C3DD3-C90F-3517-7266-C268BC1D8ED7}"/>
                  </a:ext>
                </a:extLst>
              </p:cNvPr>
              <p:cNvGrpSpPr/>
              <p:nvPr/>
            </p:nvGrpSpPr>
            <p:grpSpPr>
              <a:xfrm>
                <a:off x="6037552" y="0"/>
                <a:ext cx="6037552" cy="2553056"/>
                <a:chOff x="0" y="0"/>
                <a:chExt cx="6037552" cy="2553056"/>
              </a:xfrm>
            </p:grpSpPr>
            <p:pic>
              <p:nvPicPr>
                <p:cNvPr id="1686" name="Picture 1685">
                  <a:extLst>
                    <a:ext uri="{FF2B5EF4-FFF2-40B4-BE49-F238E27FC236}">
                      <a16:creationId xmlns:a16="http://schemas.microsoft.com/office/drawing/2014/main" id="{7B22AD13-2C4D-6C50-5E62-4664A0E1C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87" name="Picture 1686">
                  <a:extLst>
                    <a:ext uri="{FF2B5EF4-FFF2-40B4-BE49-F238E27FC236}">
                      <a16:creationId xmlns:a16="http://schemas.microsoft.com/office/drawing/2014/main" id="{42FFA08A-B43C-F2B2-D6D2-C9D920A09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75469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88" name="Picture 1687">
                  <a:extLst>
                    <a:ext uri="{FF2B5EF4-FFF2-40B4-BE49-F238E27FC236}">
                      <a16:creationId xmlns:a16="http://schemas.microsoft.com/office/drawing/2014/main" id="{DF05156C-DA09-6577-4B34-67D3856F23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1509388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89" name="Picture 1688">
                  <a:extLst>
                    <a:ext uri="{FF2B5EF4-FFF2-40B4-BE49-F238E27FC236}">
                      <a16:creationId xmlns:a16="http://schemas.microsoft.com/office/drawing/2014/main" id="{B697AF21-9B90-2470-A790-C0702C5EE9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2264082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0" name="Picture 1689">
                  <a:extLst>
                    <a:ext uri="{FF2B5EF4-FFF2-40B4-BE49-F238E27FC236}">
                      <a16:creationId xmlns:a16="http://schemas.microsoft.com/office/drawing/2014/main" id="{75D94F44-A273-A2EC-2FBC-FF9065D93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018776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1" name="Picture 1690">
                  <a:extLst>
                    <a:ext uri="{FF2B5EF4-FFF2-40B4-BE49-F238E27FC236}">
                      <a16:creationId xmlns:a16="http://schemas.microsoft.com/office/drawing/2014/main" id="{73067224-C363-2C21-5843-DBA23F8EC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3773470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2" name="Picture 1691">
                  <a:extLst>
                    <a:ext uri="{FF2B5EF4-FFF2-40B4-BE49-F238E27FC236}">
                      <a16:creationId xmlns:a16="http://schemas.microsoft.com/office/drawing/2014/main" id="{4148BA2D-5A71-2F84-425A-F9A22447D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4528164" y="0"/>
                  <a:ext cx="754694" cy="2553056"/>
                </a:xfrm>
                <a:prstGeom prst="rect">
                  <a:avLst/>
                </a:prstGeom>
              </p:spPr>
            </p:pic>
            <p:pic>
              <p:nvPicPr>
                <p:cNvPr id="1693" name="Picture 1692">
                  <a:extLst>
                    <a:ext uri="{FF2B5EF4-FFF2-40B4-BE49-F238E27FC236}">
                      <a16:creationId xmlns:a16="http://schemas.microsoft.com/office/drawing/2014/main" id="{D9631616-5889-FCDF-6AF1-46CCB6EB73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863"/>
                <a:stretch/>
              </p:blipFill>
              <p:spPr>
                <a:xfrm>
                  <a:off x="5282858" y="0"/>
                  <a:ext cx="754694" cy="255305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4521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FBD0C3-FE48-82E6-00AB-18F84B9DE2DB}"/>
              </a:ext>
            </a:extLst>
          </p:cNvPr>
          <p:cNvSpPr/>
          <p:nvPr/>
        </p:nvSpPr>
        <p:spPr>
          <a:xfrm>
            <a:off x="1147635" y="922776"/>
            <a:ext cx="540527" cy="1014528"/>
          </a:xfrm>
          <a:custGeom>
            <a:avLst/>
            <a:gdLst>
              <a:gd name="connsiteX0" fmla="*/ 103527 w 828206"/>
              <a:gd name="connsiteY0" fmla="*/ 103526 h 1554480"/>
              <a:gd name="connsiteX1" fmla="*/ 103527 w 828206"/>
              <a:gd name="connsiteY1" fmla="*/ 724681 h 1554480"/>
              <a:gd name="connsiteX2" fmla="*/ 724680 w 828206"/>
              <a:gd name="connsiteY2" fmla="*/ 724681 h 1554480"/>
              <a:gd name="connsiteX3" fmla="*/ 724680 w 828206"/>
              <a:gd name="connsiteY3" fmla="*/ 103526 h 1554480"/>
              <a:gd name="connsiteX4" fmla="*/ 1 w 828206"/>
              <a:gd name="connsiteY4" fmla="*/ 0 h 1554480"/>
              <a:gd name="connsiteX5" fmla="*/ 828206 w 828206"/>
              <a:gd name="connsiteY5" fmla="*/ 0 h 1554480"/>
              <a:gd name="connsiteX6" fmla="*/ 828206 w 828206"/>
              <a:gd name="connsiteY6" fmla="*/ 726273 h 1554480"/>
              <a:gd name="connsiteX7" fmla="*/ 828206 w 828206"/>
              <a:gd name="connsiteY7" fmla="*/ 828207 h 1554480"/>
              <a:gd name="connsiteX8" fmla="*/ 828206 w 828206"/>
              <a:gd name="connsiteY8" fmla="*/ 1554480 h 1554480"/>
              <a:gd name="connsiteX9" fmla="*/ 726273 w 828206"/>
              <a:gd name="connsiteY9" fmla="*/ 1554480 h 1554480"/>
              <a:gd name="connsiteX10" fmla="*/ 726273 w 828206"/>
              <a:gd name="connsiteY10" fmla="*/ 1554479 h 1554480"/>
              <a:gd name="connsiteX11" fmla="*/ 0 w 828206"/>
              <a:gd name="connsiteY11" fmla="*/ 1554479 h 1554480"/>
              <a:gd name="connsiteX12" fmla="*/ 0 w 828206"/>
              <a:gd name="connsiteY12" fmla="*/ 1452546 h 1554480"/>
              <a:gd name="connsiteX13" fmla="*/ 726273 w 828206"/>
              <a:gd name="connsiteY13" fmla="*/ 1452546 h 1554480"/>
              <a:gd name="connsiteX14" fmla="*/ 726273 w 828206"/>
              <a:gd name="connsiteY14" fmla="*/ 828207 h 1554480"/>
              <a:gd name="connsiteX15" fmla="*/ 1 w 828206"/>
              <a:gd name="connsiteY15" fmla="*/ 828207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8206" h="1554480">
                <a:moveTo>
                  <a:pt x="103527" y="103526"/>
                </a:moveTo>
                <a:lnTo>
                  <a:pt x="103527" y="724681"/>
                </a:lnTo>
                <a:lnTo>
                  <a:pt x="724680" y="724681"/>
                </a:lnTo>
                <a:lnTo>
                  <a:pt x="724680" y="103526"/>
                </a:lnTo>
                <a:close/>
                <a:moveTo>
                  <a:pt x="1" y="0"/>
                </a:moveTo>
                <a:lnTo>
                  <a:pt x="828206" y="0"/>
                </a:lnTo>
                <a:lnTo>
                  <a:pt x="828206" y="726273"/>
                </a:lnTo>
                <a:lnTo>
                  <a:pt x="828206" y="828207"/>
                </a:lnTo>
                <a:lnTo>
                  <a:pt x="828206" y="1554480"/>
                </a:lnTo>
                <a:lnTo>
                  <a:pt x="726273" y="1554480"/>
                </a:lnTo>
                <a:lnTo>
                  <a:pt x="726273" y="1554479"/>
                </a:lnTo>
                <a:lnTo>
                  <a:pt x="0" y="1554479"/>
                </a:lnTo>
                <a:lnTo>
                  <a:pt x="0" y="1452546"/>
                </a:lnTo>
                <a:lnTo>
                  <a:pt x="726273" y="1452546"/>
                </a:lnTo>
                <a:lnTo>
                  <a:pt x="726273" y="828207"/>
                </a:lnTo>
                <a:lnTo>
                  <a:pt x="1" y="82820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0E0D8E-896E-4AEC-0A3B-CF6B049DE4A8}"/>
              </a:ext>
            </a:extLst>
          </p:cNvPr>
          <p:cNvSpPr/>
          <p:nvPr/>
        </p:nvSpPr>
        <p:spPr>
          <a:xfrm>
            <a:off x="2069654" y="922776"/>
            <a:ext cx="548151" cy="1014528"/>
          </a:xfrm>
          <a:custGeom>
            <a:avLst/>
            <a:gdLst>
              <a:gd name="connsiteX0" fmla="*/ 68486 w 548151"/>
              <a:gd name="connsiteY0" fmla="*/ 547884 h 1014528"/>
              <a:gd name="connsiteX1" fmla="*/ 68486 w 548151"/>
              <a:gd name="connsiteY1" fmla="*/ 946043 h 1014528"/>
              <a:gd name="connsiteX2" fmla="*/ 479666 w 548151"/>
              <a:gd name="connsiteY2" fmla="*/ 946043 h 1014528"/>
              <a:gd name="connsiteX3" fmla="*/ 479666 w 548151"/>
              <a:gd name="connsiteY3" fmla="*/ 547884 h 1014528"/>
              <a:gd name="connsiteX4" fmla="*/ 68486 w 548151"/>
              <a:gd name="connsiteY4" fmla="*/ 68486 h 1014528"/>
              <a:gd name="connsiteX5" fmla="*/ 68486 w 548151"/>
              <a:gd name="connsiteY5" fmla="*/ 466644 h 1014528"/>
              <a:gd name="connsiteX6" fmla="*/ 479666 w 548151"/>
              <a:gd name="connsiteY6" fmla="*/ 466644 h 1014528"/>
              <a:gd name="connsiteX7" fmla="*/ 479666 w 548151"/>
              <a:gd name="connsiteY7" fmla="*/ 68486 h 1014528"/>
              <a:gd name="connsiteX8" fmla="*/ 0 w 548151"/>
              <a:gd name="connsiteY8" fmla="*/ 0 h 1014528"/>
              <a:gd name="connsiteX9" fmla="*/ 548151 w 548151"/>
              <a:gd name="connsiteY9" fmla="*/ 0 h 1014528"/>
              <a:gd name="connsiteX10" fmla="*/ 548151 w 548151"/>
              <a:gd name="connsiteY10" fmla="*/ 466644 h 1014528"/>
              <a:gd name="connsiteX11" fmla="*/ 548151 w 548151"/>
              <a:gd name="connsiteY11" fmla="*/ 547884 h 1014528"/>
              <a:gd name="connsiteX12" fmla="*/ 548151 w 548151"/>
              <a:gd name="connsiteY12" fmla="*/ 1014528 h 1014528"/>
              <a:gd name="connsiteX13" fmla="*/ 0 w 548151"/>
              <a:gd name="connsiteY13" fmla="*/ 1014528 h 1014528"/>
              <a:gd name="connsiteX14" fmla="*/ 0 w 548151"/>
              <a:gd name="connsiteY14" fmla="*/ 547884 h 1014528"/>
              <a:gd name="connsiteX15" fmla="*/ 0 w 548151"/>
              <a:gd name="connsiteY15" fmla="*/ 466644 h 10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151" h="1014528">
                <a:moveTo>
                  <a:pt x="68486" y="547884"/>
                </a:moveTo>
                <a:lnTo>
                  <a:pt x="68486" y="946043"/>
                </a:lnTo>
                <a:lnTo>
                  <a:pt x="479666" y="946043"/>
                </a:lnTo>
                <a:lnTo>
                  <a:pt x="479666" y="547884"/>
                </a:lnTo>
                <a:close/>
                <a:moveTo>
                  <a:pt x="68486" y="68486"/>
                </a:moveTo>
                <a:lnTo>
                  <a:pt x="68486" y="466644"/>
                </a:lnTo>
                <a:lnTo>
                  <a:pt x="479666" y="466644"/>
                </a:lnTo>
                <a:lnTo>
                  <a:pt x="479666" y="68486"/>
                </a:lnTo>
                <a:close/>
                <a:moveTo>
                  <a:pt x="0" y="0"/>
                </a:moveTo>
                <a:lnTo>
                  <a:pt x="548151" y="0"/>
                </a:lnTo>
                <a:lnTo>
                  <a:pt x="548151" y="466644"/>
                </a:lnTo>
                <a:lnTo>
                  <a:pt x="548151" y="547884"/>
                </a:lnTo>
                <a:lnTo>
                  <a:pt x="548151" y="1014528"/>
                </a:lnTo>
                <a:lnTo>
                  <a:pt x="0" y="1014528"/>
                </a:lnTo>
                <a:lnTo>
                  <a:pt x="0" y="547884"/>
                </a:lnTo>
                <a:lnTo>
                  <a:pt x="0" y="46664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18EEC1-74D0-1895-B748-BDEFFD795760}"/>
              </a:ext>
            </a:extLst>
          </p:cNvPr>
          <p:cNvSpPr/>
          <p:nvPr/>
        </p:nvSpPr>
        <p:spPr>
          <a:xfrm>
            <a:off x="3175310" y="922776"/>
            <a:ext cx="547884" cy="1014528"/>
          </a:xfrm>
          <a:custGeom>
            <a:avLst/>
            <a:gdLst>
              <a:gd name="connsiteX0" fmla="*/ 0 w 547884"/>
              <a:gd name="connsiteY0" fmla="*/ 0 h 1014528"/>
              <a:gd name="connsiteX1" fmla="*/ 471352 w 547884"/>
              <a:gd name="connsiteY1" fmla="*/ 0 h 1014528"/>
              <a:gd name="connsiteX2" fmla="*/ 547884 w 547884"/>
              <a:gd name="connsiteY2" fmla="*/ 0 h 1014528"/>
              <a:gd name="connsiteX3" fmla="*/ 547884 w 547884"/>
              <a:gd name="connsiteY3" fmla="*/ 76532 h 1014528"/>
              <a:gd name="connsiteX4" fmla="*/ 547884 w 547884"/>
              <a:gd name="connsiteY4" fmla="*/ 466644 h 1014528"/>
              <a:gd name="connsiteX5" fmla="*/ 547884 w 547884"/>
              <a:gd name="connsiteY5" fmla="*/ 547884 h 1014528"/>
              <a:gd name="connsiteX6" fmla="*/ 547884 w 547884"/>
              <a:gd name="connsiteY6" fmla="*/ 1014528 h 1014528"/>
              <a:gd name="connsiteX7" fmla="*/ 471352 w 547884"/>
              <a:gd name="connsiteY7" fmla="*/ 1014528 h 1014528"/>
              <a:gd name="connsiteX8" fmla="*/ 471352 w 547884"/>
              <a:gd name="connsiteY8" fmla="*/ 547884 h 1014528"/>
              <a:gd name="connsiteX9" fmla="*/ 471352 w 547884"/>
              <a:gd name="connsiteY9" fmla="*/ 466644 h 1014528"/>
              <a:gd name="connsiteX10" fmla="*/ 471352 w 547884"/>
              <a:gd name="connsiteY10" fmla="*/ 76532 h 1014528"/>
              <a:gd name="connsiteX11" fmla="*/ 0 w 547884"/>
              <a:gd name="connsiteY11" fmla="*/ 76532 h 10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884" h="1014528">
                <a:moveTo>
                  <a:pt x="0" y="0"/>
                </a:moveTo>
                <a:lnTo>
                  <a:pt x="471352" y="0"/>
                </a:lnTo>
                <a:lnTo>
                  <a:pt x="547884" y="0"/>
                </a:lnTo>
                <a:lnTo>
                  <a:pt x="547884" y="76532"/>
                </a:lnTo>
                <a:lnTo>
                  <a:pt x="547884" y="466644"/>
                </a:lnTo>
                <a:lnTo>
                  <a:pt x="547884" y="547884"/>
                </a:lnTo>
                <a:lnTo>
                  <a:pt x="547884" y="1014528"/>
                </a:lnTo>
                <a:lnTo>
                  <a:pt x="471352" y="1014528"/>
                </a:lnTo>
                <a:lnTo>
                  <a:pt x="471352" y="547884"/>
                </a:lnTo>
                <a:lnTo>
                  <a:pt x="471352" y="466644"/>
                </a:lnTo>
                <a:lnTo>
                  <a:pt x="471352" y="76532"/>
                </a:lnTo>
                <a:lnTo>
                  <a:pt x="0" y="7653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702790-84C5-CDC9-6397-1CACD0DF666D}"/>
              </a:ext>
            </a:extLst>
          </p:cNvPr>
          <p:cNvSpPr/>
          <p:nvPr/>
        </p:nvSpPr>
        <p:spPr>
          <a:xfrm rot="5400000">
            <a:off x="4152377" y="1155392"/>
            <a:ext cx="1015673" cy="548151"/>
          </a:xfrm>
          <a:custGeom>
            <a:avLst/>
            <a:gdLst>
              <a:gd name="connsiteX0" fmla="*/ 536275 w 1015673"/>
              <a:gd name="connsiteY0" fmla="*/ 471619 h 548151"/>
              <a:gd name="connsiteX1" fmla="*/ 549029 w 1015673"/>
              <a:gd name="connsiteY1" fmla="*/ 471619 h 548151"/>
              <a:gd name="connsiteX2" fmla="*/ 549029 w 1015673"/>
              <a:gd name="connsiteY2" fmla="*/ 479665 h 548151"/>
              <a:gd name="connsiteX3" fmla="*/ 947188 w 1015673"/>
              <a:gd name="connsiteY3" fmla="*/ 479665 h 548151"/>
              <a:gd name="connsiteX4" fmla="*/ 947188 w 1015673"/>
              <a:gd name="connsiteY4" fmla="*/ 68485 h 548151"/>
              <a:gd name="connsiteX5" fmla="*/ 536275 w 1015673"/>
              <a:gd name="connsiteY5" fmla="*/ 68485 h 548151"/>
              <a:gd name="connsiteX6" fmla="*/ 0 w 1015673"/>
              <a:gd name="connsiteY6" fmla="*/ 548151 h 548151"/>
              <a:gd name="connsiteX7" fmla="*/ 0 w 1015673"/>
              <a:gd name="connsiteY7" fmla="*/ 267 h 548151"/>
              <a:gd name="connsiteX8" fmla="*/ 76532 w 1015673"/>
              <a:gd name="connsiteY8" fmla="*/ 267 h 548151"/>
              <a:gd name="connsiteX9" fmla="*/ 76532 w 1015673"/>
              <a:gd name="connsiteY9" fmla="*/ 471619 h 548151"/>
              <a:gd name="connsiteX10" fmla="*/ 467789 w 1015673"/>
              <a:gd name="connsiteY10" fmla="*/ 471619 h 548151"/>
              <a:gd name="connsiteX11" fmla="*/ 467789 w 1015673"/>
              <a:gd name="connsiteY11" fmla="*/ 0 h 548151"/>
              <a:gd name="connsiteX12" fmla="*/ 1015673 w 1015673"/>
              <a:gd name="connsiteY12" fmla="*/ 0 h 548151"/>
              <a:gd name="connsiteX13" fmla="*/ 1015673 w 1015673"/>
              <a:gd name="connsiteY13" fmla="*/ 548151 h 548151"/>
              <a:gd name="connsiteX14" fmla="*/ 549029 w 1015673"/>
              <a:gd name="connsiteY14" fmla="*/ 548151 h 548151"/>
              <a:gd name="connsiteX15" fmla="*/ 467789 w 1015673"/>
              <a:gd name="connsiteY15" fmla="*/ 548151 h 548151"/>
              <a:gd name="connsiteX16" fmla="*/ 76532 w 1015673"/>
              <a:gd name="connsiteY16" fmla="*/ 548151 h 548151"/>
              <a:gd name="connsiteX17" fmla="*/ 1145 w 1015673"/>
              <a:gd name="connsiteY17" fmla="*/ 548151 h 5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5673" h="548151">
                <a:moveTo>
                  <a:pt x="536275" y="471619"/>
                </a:moveTo>
                <a:lnTo>
                  <a:pt x="549029" y="471619"/>
                </a:lnTo>
                <a:lnTo>
                  <a:pt x="549029" y="479665"/>
                </a:lnTo>
                <a:lnTo>
                  <a:pt x="947188" y="479665"/>
                </a:lnTo>
                <a:lnTo>
                  <a:pt x="947188" y="68485"/>
                </a:lnTo>
                <a:lnTo>
                  <a:pt x="536275" y="68485"/>
                </a:lnTo>
                <a:close/>
                <a:moveTo>
                  <a:pt x="0" y="548151"/>
                </a:moveTo>
                <a:lnTo>
                  <a:pt x="0" y="267"/>
                </a:lnTo>
                <a:lnTo>
                  <a:pt x="76532" y="267"/>
                </a:lnTo>
                <a:lnTo>
                  <a:pt x="76532" y="471619"/>
                </a:lnTo>
                <a:lnTo>
                  <a:pt x="467789" y="471619"/>
                </a:lnTo>
                <a:lnTo>
                  <a:pt x="467789" y="0"/>
                </a:lnTo>
                <a:lnTo>
                  <a:pt x="1015673" y="0"/>
                </a:lnTo>
                <a:lnTo>
                  <a:pt x="1015673" y="548151"/>
                </a:lnTo>
                <a:lnTo>
                  <a:pt x="549029" y="548151"/>
                </a:lnTo>
                <a:lnTo>
                  <a:pt x="467789" y="548151"/>
                </a:lnTo>
                <a:lnTo>
                  <a:pt x="76532" y="548151"/>
                </a:lnTo>
                <a:lnTo>
                  <a:pt x="1145" y="54815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1BA3FB-4D7B-3154-289E-521E99EA2CC5}"/>
              </a:ext>
            </a:extLst>
          </p:cNvPr>
          <p:cNvSpPr/>
          <p:nvPr/>
        </p:nvSpPr>
        <p:spPr>
          <a:xfrm rot="5400000">
            <a:off x="5275473" y="1166324"/>
            <a:ext cx="1037537" cy="548151"/>
          </a:xfrm>
          <a:custGeom>
            <a:avLst/>
            <a:gdLst>
              <a:gd name="connsiteX0" fmla="*/ 0 w 1037537"/>
              <a:gd name="connsiteY0" fmla="*/ 547884 h 548151"/>
              <a:gd name="connsiteX1" fmla="*/ 0 w 1037537"/>
              <a:gd name="connsiteY1" fmla="*/ 0 h 548151"/>
              <a:gd name="connsiteX2" fmla="*/ 76532 w 1037537"/>
              <a:gd name="connsiteY2" fmla="*/ 0 h 548151"/>
              <a:gd name="connsiteX3" fmla="*/ 76532 w 1037537"/>
              <a:gd name="connsiteY3" fmla="*/ 471352 h 548151"/>
              <a:gd name="connsiteX4" fmla="*/ 489653 w 1037537"/>
              <a:gd name="connsiteY4" fmla="*/ 471352 h 548151"/>
              <a:gd name="connsiteX5" fmla="*/ 489653 w 1037537"/>
              <a:gd name="connsiteY5" fmla="*/ 76799 h 548151"/>
              <a:gd name="connsiteX6" fmla="*/ 489653 w 1037537"/>
              <a:gd name="connsiteY6" fmla="*/ 267 h 548151"/>
              <a:gd name="connsiteX7" fmla="*/ 566185 w 1037537"/>
              <a:gd name="connsiteY7" fmla="*/ 267 h 548151"/>
              <a:gd name="connsiteX8" fmla="*/ 958433 w 1037537"/>
              <a:gd name="connsiteY8" fmla="*/ 267 h 548151"/>
              <a:gd name="connsiteX9" fmla="*/ 1034965 w 1037537"/>
              <a:gd name="connsiteY9" fmla="*/ 267 h 548151"/>
              <a:gd name="connsiteX10" fmla="*/ 1037537 w 1037537"/>
              <a:gd name="connsiteY10" fmla="*/ 267 h 548151"/>
              <a:gd name="connsiteX11" fmla="*/ 1037537 w 1037537"/>
              <a:gd name="connsiteY11" fmla="*/ 76799 h 548151"/>
              <a:gd name="connsiteX12" fmla="*/ 1034965 w 1037537"/>
              <a:gd name="connsiteY12" fmla="*/ 76799 h 548151"/>
              <a:gd name="connsiteX13" fmla="*/ 1034965 w 1037537"/>
              <a:gd name="connsiteY13" fmla="*/ 548151 h 548151"/>
              <a:gd name="connsiteX14" fmla="*/ 958433 w 1037537"/>
              <a:gd name="connsiteY14" fmla="*/ 548151 h 548151"/>
              <a:gd name="connsiteX15" fmla="*/ 958433 w 1037537"/>
              <a:gd name="connsiteY15" fmla="*/ 76799 h 548151"/>
              <a:gd name="connsiteX16" fmla="*/ 566185 w 1037537"/>
              <a:gd name="connsiteY16" fmla="*/ 76799 h 548151"/>
              <a:gd name="connsiteX17" fmla="*/ 566185 w 1037537"/>
              <a:gd name="connsiteY17" fmla="*/ 548151 h 548151"/>
              <a:gd name="connsiteX18" fmla="*/ 489653 w 1037537"/>
              <a:gd name="connsiteY18" fmla="*/ 548151 h 548151"/>
              <a:gd name="connsiteX19" fmla="*/ 489653 w 1037537"/>
              <a:gd name="connsiteY19" fmla="*/ 547884 h 548151"/>
              <a:gd name="connsiteX20" fmla="*/ 76532 w 1037537"/>
              <a:gd name="connsiteY20" fmla="*/ 547884 h 548151"/>
              <a:gd name="connsiteX21" fmla="*/ 1145 w 1037537"/>
              <a:gd name="connsiteY21" fmla="*/ 547884 h 5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7537" h="548151">
                <a:moveTo>
                  <a:pt x="0" y="547884"/>
                </a:moveTo>
                <a:lnTo>
                  <a:pt x="0" y="0"/>
                </a:lnTo>
                <a:lnTo>
                  <a:pt x="76532" y="0"/>
                </a:lnTo>
                <a:lnTo>
                  <a:pt x="76532" y="471352"/>
                </a:lnTo>
                <a:lnTo>
                  <a:pt x="489653" y="471352"/>
                </a:lnTo>
                <a:lnTo>
                  <a:pt x="489653" y="76799"/>
                </a:lnTo>
                <a:lnTo>
                  <a:pt x="489653" y="267"/>
                </a:lnTo>
                <a:lnTo>
                  <a:pt x="566185" y="267"/>
                </a:lnTo>
                <a:lnTo>
                  <a:pt x="958433" y="267"/>
                </a:lnTo>
                <a:lnTo>
                  <a:pt x="1034965" y="267"/>
                </a:lnTo>
                <a:lnTo>
                  <a:pt x="1037537" y="267"/>
                </a:lnTo>
                <a:lnTo>
                  <a:pt x="1037537" y="76799"/>
                </a:lnTo>
                <a:lnTo>
                  <a:pt x="1034965" y="76799"/>
                </a:lnTo>
                <a:lnTo>
                  <a:pt x="1034965" y="548151"/>
                </a:lnTo>
                <a:lnTo>
                  <a:pt x="958433" y="548151"/>
                </a:lnTo>
                <a:lnTo>
                  <a:pt x="958433" y="76799"/>
                </a:lnTo>
                <a:lnTo>
                  <a:pt x="566185" y="76799"/>
                </a:lnTo>
                <a:lnTo>
                  <a:pt x="566185" y="548151"/>
                </a:lnTo>
                <a:lnTo>
                  <a:pt x="489653" y="548151"/>
                </a:lnTo>
                <a:lnTo>
                  <a:pt x="489653" y="547884"/>
                </a:lnTo>
                <a:lnTo>
                  <a:pt x="76532" y="547884"/>
                </a:lnTo>
                <a:lnTo>
                  <a:pt x="1145" y="54788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AE0B1F-85B0-08BE-F68A-5FF25F544044}"/>
              </a:ext>
            </a:extLst>
          </p:cNvPr>
          <p:cNvSpPr/>
          <p:nvPr/>
        </p:nvSpPr>
        <p:spPr>
          <a:xfrm>
            <a:off x="6702353" y="917059"/>
            <a:ext cx="566185" cy="1020245"/>
          </a:xfrm>
          <a:custGeom>
            <a:avLst/>
            <a:gdLst>
              <a:gd name="connsiteX0" fmla="*/ 0 w 566185"/>
              <a:gd name="connsiteY0" fmla="*/ 0 h 1020245"/>
              <a:gd name="connsiteX1" fmla="*/ 76532 w 566185"/>
              <a:gd name="connsiteY1" fmla="*/ 0 h 1020245"/>
              <a:gd name="connsiteX2" fmla="*/ 76532 w 566185"/>
              <a:gd name="connsiteY2" fmla="*/ 471352 h 1020245"/>
              <a:gd name="connsiteX3" fmla="*/ 489653 w 566185"/>
              <a:gd name="connsiteY3" fmla="*/ 471352 h 1020245"/>
              <a:gd name="connsiteX4" fmla="*/ 489653 w 566185"/>
              <a:gd name="connsiteY4" fmla="*/ 267 h 1020245"/>
              <a:gd name="connsiteX5" fmla="*/ 566185 w 566185"/>
              <a:gd name="connsiteY5" fmla="*/ 267 h 1020245"/>
              <a:gd name="connsiteX6" fmla="*/ 566185 w 566185"/>
              <a:gd name="connsiteY6" fmla="*/ 472361 h 1020245"/>
              <a:gd name="connsiteX7" fmla="*/ 566185 w 566185"/>
              <a:gd name="connsiteY7" fmla="*/ 548151 h 1020245"/>
              <a:gd name="connsiteX8" fmla="*/ 566185 w 566185"/>
              <a:gd name="connsiteY8" fmla="*/ 1020245 h 1020245"/>
              <a:gd name="connsiteX9" fmla="*/ 489653 w 566185"/>
              <a:gd name="connsiteY9" fmla="*/ 1020245 h 1020245"/>
              <a:gd name="connsiteX10" fmla="*/ 489653 w 566185"/>
              <a:gd name="connsiteY10" fmla="*/ 548151 h 1020245"/>
              <a:gd name="connsiteX11" fmla="*/ 489653 w 566185"/>
              <a:gd name="connsiteY11" fmla="*/ 547884 h 1020245"/>
              <a:gd name="connsiteX12" fmla="*/ 76532 w 566185"/>
              <a:gd name="connsiteY12" fmla="*/ 547884 h 1020245"/>
              <a:gd name="connsiteX13" fmla="*/ 1145 w 566185"/>
              <a:gd name="connsiteY13" fmla="*/ 547884 h 1020245"/>
              <a:gd name="connsiteX14" fmla="*/ 0 w 566185"/>
              <a:gd name="connsiteY14" fmla="*/ 547884 h 102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6185" h="1020245">
                <a:moveTo>
                  <a:pt x="0" y="0"/>
                </a:moveTo>
                <a:lnTo>
                  <a:pt x="76532" y="0"/>
                </a:lnTo>
                <a:lnTo>
                  <a:pt x="76532" y="471352"/>
                </a:lnTo>
                <a:lnTo>
                  <a:pt x="489653" y="471352"/>
                </a:lnTo>
                <a:lnTo>
                  <a:pt x="489653" y="267"/>
                </a:lnTo>
                <a:lnTo>
                  <a:pt x="566185" y="267"/>
                </a:lnTo>
                <a:lnTo>
                  <a:pt x="566185" y="472361"/>
                </a:lnTo>
                <a:lnTo>
                  <a:pt x="566185" y="548151"/>
                </a:lnTo>
                <a:lnTo>
                  <a:pt x="566185" y="1020245"/>
                </a:lnTo>
                <a:lnTo>
                  <a:pt x="489653" y="1020245"/>
                </a:lnTo>
                <a:lnTo>
                  <a:pt x="489653" y="548151"/>
                </a:lnTo>
                <a:lnTo>
                  <a:pt x="489653" y="547884"/>
                </a:lnTo>
                <a:lnTo>
                  <a:pt x="76532" y="547884"/>
                </a:lnTo>
                <a:lnTo>
                  <a:pt x="1145" y="547884"/>
                </a:lnTo>
                <a:lnTo>
                  <a:pt x="0" y="54788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D20DCB0-E1B2-C68D-D78C-43A66C12BB62}"/>
              </a:ext>
            </a:extLst>
          </p:cNvPr>
          <p:cNvSpPr/>
          <p:nvPr/>
        </p:nvSpPr>
        <p:spPr>
          <a:xfrm rot="5400000">
            <a:off x="7688850" y="1143036"/>
            <a:ext cx="1012471" cy="547884"/>
          </a:xfrm>
          <a:custGeom>
            <a:avLst/>
            <a:gdLst>
              <a:gd name="connsiteX0" fmla="*/ 0 w 1012471"/>
              <a:gd name="connsiteY0" fmla="*/ 547884 h 547884"/>
              <a:gd name="connsiteX1" fmla="*/ 0 w 1012471"/>
              <a:gd name="connsiteY1" fmla="*/ 76532 h 547884"/>
              <a:gd name="connsiteX2" fmla="*/ 0 w 1012471"/>
              <a:gd name="connsiteY2" fmla="*/ 0 h 547884"/>
              <a:gd name="connsiteX3" fmla="*/ 76532 w 1012471"/>
              <a:gd name="connsiteY3" fmla="*/ 0 h 547884"/>
              <a:gd name="connsiteX4" fmla="*/ 464587 w 1012471"/>
              <a:gd name="connsiteY4" fmla="*/ 0 h 547884"/>
              <a:gd name="connsiteX5" fmla="*/ 468780 w 1012471"/>
              <a:gd name="connsiteY5" fmla="*/ 0 h 547884"/>
              <a:gd name="connsiteX6" fmla="*/ 545312 w 1012471"/>
              <a:gd name="connsiteY6" fmla="*/ 0 h 547884"/>
              <a:gd name="connsiteX7" fmla="*/ 547884 w 1012471"/>
              <a:gd name="connsiteY7" fmla="*/ 0 h 547884"/>
              <a:gd name="connsiteX8" fmla="*/ 933367 w 1012471"/>
              <a:gd name="connsiteY8" fmla="*/ 0 h 547884"/>
              <a:gd name="connsiteX9" fmla="*/ 1009899 w 1012471"/>
              <a:gd name="connsiteY9" fmla="*/ 0 h 547884"/>
              <a:gd name="connsiteX10" fmla="*/ 1012471 w 1012471"/>
              <a:gd name="connsiteY10" fmla="*/ 0 h 547884"/>
              <a:gd name="connsiteX11" fmla="*/ 1012471 w 1012471"/>
              <a:gd name="connsiteY11" fmla="*/ 76532 h 547884"/>
              <a:gd name="connsiteX12" fmla="*/ 1009899 w 1012471"/>
              <a:gd name="connsiteY12" fmla="*/ 76532 h 547884"/>
              <a:gd name="connsiteX13" fmla="*/ 1009899 w 1012471"/>
              <a:gd name="connsiteY13" fmla="*/ 547884 h 547884"/>
              <a:gd name="connsiteX14" fmla="*/ 933367 w 1012471"/>
              <a:gd name="connsiteY14" fmla="*/ 547884 h 547884"/>
              <a:gd name="connsiteX15" fmla="*/ 933367 w 1012471"/>
              <a:gd name="connsiteY15" fmla="*/ 76532 h 547884"/>
              <a:gd name="connsiteX16" fmla="*/ 547884 w 1012471"/>
              <a:gd name="connsiteY16" fmla="*/ 76532 h 547884"/>
              <a:gd name="connsiteX17" fmla="*/ 545312 w 1012471"/>
              <a:gd name="connsiteY17" fmla="*/ 76532 h 547884"/>
              <a:gd name="connsiteX18" fmla="*/ 545312 w 1012471"/>
              <a:gd name="connsiteY18" fmla="*/ 547884 h 547884"/>
              <a:gd name="connsiteX19" fmla="*/ 468780 w 1012471"/>
              <a:gd name="connsiteY19" fmla="*/ 547884 h 547884"/>
              <a:gd name="connsiteX20" fmla="*/ 468780 w 1012471"/>
              <a:gd name="connsiteY20" fmla="*/ 76532 h 547884"/>
              <a:gd name="connsiteX21" fmla="*/ 464587 w 1012471"/>
              <a:gd name="connsiteY21" fmla="*/ 76532 h 547884"/>
              <a:gd name="connsiteX22" fmla="*/ 76532 w 1012471"/>
              <a:gd name="connsiteY22" fmla="*/ 76532 h 547884"/>
              <a:gd name="connsiteX23" fmla="*/ 76532 w 1012471"/>
              <a:gd name="connsiteY23" fmla="*/ 547884 h 54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12471" h="547884">
                <a:moveTo>
                  <a:pt x="0" y="547884"/>
                </a:moveTo>
                <a:lnTo>
                  <a:pt x="0" y="76532"/>
                </a:lnTo>
                <a:lnTo>
                  <a:pt x="0" y="0"/>
                </a:lnTo>
                <a:lnTo>
                  <a:pt x="76532" y="0"/>
                </a:lnTo>
                <a:lnTo>
                  <a:pt x="464587" y="0"/>
                </a:lnTo>
                <a:lnTo>
                  <a:pt x="468780" y="0"/>
                </a:lnTo>
                <a:lnTo>
                  <a:pt x="545312" y="0"/>
                </a:lnTo>
                <a:lnTo>
                  <a:pt x="547884" y="0"/>
                </a:lnTo>
                <a:lnTo>
                  <a:pt x="933367" y="0"/>
                </a:lnTo>
                <a:lnTo>
                  <a:pt x="1009899" y="0"/>
                </a:lnTo>
                <a:lnTo>
                  <a:pt x="1012471" y="0"/>
                </a:lnTo>
                <a:lnTo>
                  <a:pt x="1012471" y="76532"/>
                </a:lnTo>
                <a:lnTo>
                  <a:pt x="1009899" y="76532"/>
                </a:lnTo>
                <a:lnTo>
                  <a:pt x="1009899" y="547884"/>
                </a:lnTo>
                <a:lnTo>
                  <a:pt x="933367" y="547884"/>
                </a:lnTo>
                <a:lnTo>
                  <a:pt x="933367" y="76532"/>
                </a:lnTo>
                <a:lnTo>
                  <a:pt x="547884" y="76532"/>
                </a:lnTo>
                <a:lnTo>
                  <a:pt x="545312" y="76532"/>
                </a:lnTo>
                <a:lnTo>
                  <a:pt x="545312" y="547884"/>
                </a:lnTo>
                <a:lnTo>
                  <a:pt x="468780" y="547884"/>
                </a:lnTo>
                <a:lnTo>
                  <a:pt x="468780" y="76532"/>
                </a:lnTo>
                <a:lnTo>
                  <a:pt x="464587" y="76532"/>
                </a:lnTo>
                <a:lnTo>
                  <a:pt x="76532" y="76532"/>
                </a:lnTo>
                <a:lnTo>
                  <a:pt x="76532" y="54788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E088A2-A286-94D9-CD10-AA21FC7E47FA}"/>
              </a:ext>
            </a:extLst>
          </p:cNvPr>
          <p:cNvSpPr/>
          <p:nvPr/>
        </p:nvSpPr>
        <p:spPr>
          <a:xfrm rot="16200000" flipV="1">
            <a:off x="8731761" y="1129238"/>
            <a:ext cx="1041906" cy="548151"/>
          </a:xfrm>
          <a:custGeom>
            <a:avLst/>
            <a:gdLst>
              <a:gd name="connsiteX0" fmla="*/ 1041906 w 1041906"/>
              <a:gd name="connsiteY0" fmla="*/ 548151 h 548151"/>
              <a:gd name="connsiteX1" fmla="*/ 1041906 w 1041906"/>
              <a:gd name="connsiteY1" fmla="*/ 267 h 548151"/>
              <a:gd name="connsiteX2" fmla="*/ 1037537 w 1041906"/>
              <a:gd name="connsiteY2" fmla="*/ 267 h 548151"/>
              <a:gd name="connsiteX3" fmla="*/ 965374 w 1041906"/>
              <a:gd name="connsiteY3" fmla="*/ 267 h 548151"/>
              <a:gd name="connsiteX4" fmla="*/ 566185 w 1041906"/>
              <a:gd name="connsiteY4" fmla="*/ 267 h 548151"/>
              <a:gd name="connsiteX5" fmla="*/ 489653 w 1041906"/>
              <a:gd name="connsiteY5" fmla="*/ 267 h 548151"/>
              <a:gd name="connsiteX6" fmla="*/ 489653 w 1041906"/>
              <a:gd name="connsiteY6" fmla="*/ 76799 h 548151"/>
              <a:gd name="connsiteX7" fmla="*/ 489653 w 1041906"/>
              <a:gd name="connsiteY7" fmla="*/ 471352 h 548151"/>
              <a:gd name="connsiteX8" fmla="*/ 76532 w 1041906"/>
              <a:gd name="connsiteY8" fmla="*/ 471352 h 548151"/>
              <a:gd name="connsiteX9" fmla="*/ 76532 w 1041906"/>
              <a:gd name="connsiteY9" fmla="*/ 0 h 548151"/>
              <a:gd name="connsiteX10" fmla="*/ 0 w 1041906"/>
              <a:gd name="connsiteY10" fmla="*/ 0 h 548151"/>
              <a:gd name="connsiteX11" fmla="*/ 0 w 1041906"/>
              <a:gd name="connsiteY11" fmla="*/ 547884 h 548151"/>
              <a:gd name="connsiteX12" fmla="*/ 1145 w 1041906"/>
              <a:gd name="connsiteY12" fmla="*/ 547884 h 548151"/>
              <a:gd name="connsiteX13" fmla="*/ 76532 w 1041906"/>
              <a:gd name="connsiteY13" fmla="*/ 547884 h 548151"/>
              <a:gd name="connsiteX14" fmla="*/ 489653 w 1041906"/>
              <a:gd name="connsiteY14" fmla="*/ 547884 h 548151"/>
              <a:gd name="connsiteX15" fmla="*/ 489653 w 1041906"/>
              <a:gd name="connsiteY15" fmla="*/ 548151 h 548151"/>
              <a:gd name="connsiteX16" fmla="*/ 566185 w 1041906"/>
              <a:gd name="connsiteY16" fmla="*/ 548151 h 548151"/>
              <a:gd name="connsiteX17" fmla="*/ 566185 w 1041906"/>
              <a:gd name="connsiteY17" fmla="*/ 76799 h 548151"/>
              <a:gd name="connsiteX18" fmla="*/ 965374 w 1041906"/>
              <a:gd name="connsiteY18" fmla="*/ 76799 h 548151"/>
              <a:gd name="connsiteX19" fmla="*/ 965374 w 1041906"/>
              <a:gd name="connsiteY19" fmla="*/ 548151 h 5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1906" h="548151">
                <a:moveTo>
                  <a:pt x="1041906" y="548151"/>
                </a:moveTo>
                <a:lnTo>
                  <a:pt x="1041906" y="267"/>
                </a:lnTo>
                <a:lnTo>
                  <a:pt x="1037537" y="267"/>
                </a:lnTo>
                <a:lnTo>
                  <a:pt x="965374" y="267"/>
                </a:lnTo>
                <a:lnTo>
                  <a:pt x="566185" y="267"/>
                </a:lnTo>
                <a:lnTo>
                  <a:pt x="489653" y="267"/>
                </a:lnTo>
                <a:lnTo>
                  <a:pt x="489653" y="76799"/>
                </a:lnTo>
                <a:lnTo>
                  <a:pt x="489653" y="471352"/>
                </a:lnTo>
                <a:lnTo>
                  <a:pt x="76532" y="471352"/>
                </a:lnTo>
                <a:lnTo>
                  <a:pt x="76532" y="0"/>
                </a:lnTo>
                <a:lnTo>
                  <a:pt x="0" y="0"/>
                </a:lnTo>
                <a:lnTo>
                  <a:pt x="0" y="547884"/>
                </a:lnTo>
                <a:lnTo>
                  <a:pt x="1145" y="547884"/>
                </a:lnTo>
                <a:lnTo>
                  <a:pt x="76532" y="547884"/>
                </a:lnTo>
                <a:lnTo>
                  <a:pt x="489653" y="547884"/>
                </a:lnTo>
                <a:lnTo>
                  <a:pt x="489653" y="548151"/>
                </a:lnTo>
                <a:lnTo>
                  <a:pt x="566185" y="548151"/>
                </a:lnTo>
                <a:lnTo>
                  <a:pt x="566185" y="76799"/>
                </a:lnTo>
                <a:lnTo>
                  <a:pt x="965374" y="76799"/>
                </a:lnTo>
                <a:lnTo>
                  <a:pt x="965374" y="54815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A87B70-B469-6523-36DA-BE669A47C059}"/>
              </a:ext>
            </a:extLst>
          </p:cNvPr>
          <p:cNvSpPr/>
          <p:nvPr/>
        </p:nvSpPr>
        <p:spPr>
          <a:xfrm>
            <a:off x="10218963" y="924833"/>
            <a:ext cx="76532" cy="1012471"/>
          </a:xfrm>
          <a:custGeom>
            <a:avLst/>
            <a:gdLst>
              <a:gd name="connsiteX0" fmla="*/ 0 w 76532"/>
              <a:gd name="connsiteY0" fmla="*/ 0 h 1012471"/>
              <a:gd name="connsiteX1" fmla="*/ 76532 w 76532"/>
              <a:gd name="connsiteY1" fmla="*/ 0 h 1012471"/>
              <a:gd name="connsiteX2" fmla="*/ 76532 w 76532"/>
              <a:gd name="connsiteY2" fmla="*/ 464587 h 1012471"/>
              <a:gd name="connsiteX3" fmla="*/ 76532 w 76532"/>
              <a:gd name="connsiteY3" fmla="*/ 547884 h 1012471"/>
              <a:gd name="connsiteX4" fmla="*/ 76532 w 76532"/>
              <a:gd name="connsiteY4" fmla="*/ 1012471 h 1012471"/>
              <a:gd name="connsiteX5" fmla="*/ 0 w 76532"/>
              <a:gd name="connsiteY5" fmla="*/ 1012471 h 1012471"/>
              <a:gd name="connsiteX6" fmla="*/ 0 w 76532"/>
              <a:gd name="connsiteY6" fmla="*/ 547884 h 1012471"/>
              <a:gd name="connsiteX7" fmla="*/ 0 w 76532"/>
              <a:gd name="connsiteY7" fmla="*/ 464587 h 101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32" h="1012471">
                <a:moveTo>
                  <a:pt x="0" y="0"/>
                </a:moveTo>
                <a:lnTo>
                  <a:pt x="76532" y="0"/>
                </a:lnTo>
                <a:lnTo>
                  <a:pt x="76532" y="464587"/>
                </a:lnTo>
                <a:lnTo>
                  <a:pt x="76532" y="547884"/>
                </a:lnTo>
                <a:lnTo>
                  <a:pt x="76532" y="1012471"/>
                </a:lnTo>
                <a:lnTo>
                  <a:pt x="0" y="1012471"/>
                </a:lnTo>
                <a:lnTo>
                  <a:pt x="0" y="547884"/>
                </a:lnTo>
                <a:lnTo>
                  <a:pt x="0" y="46458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15AD1EAB-005E-F105-7CF1-E5588422080F}"/>
              </a:ext>
            </a:extLst>
          </p:cNvPr>
          <p:cNvSpPr/>
          <p:nvPr/>
        </p:nvSpPr>
        <p:spPr>
          <a:xfrm>
            <a:off x="1147634" y="2217031"/>
            <a:ext cx="540527" cy="101452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8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0C1FC0D2-8809-10C5-9041-F66F55C7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5410" y="155073"/>
            <a:ext cx="3439005" cy="386769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5E74BA3-9C93-B2B1-70D4-521AD8F0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274" y="369415"/>
            <a:ext cx="3439005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91C35-0BFD-A13B-0D56-9FD4D00A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169" b="68572"/>
          <a:stretch>
            <a:fillRect/>
          </a:stretch>
        </p:blipFill>
        <p:spPr>
          <a:xfrm>
            <a:off x="1210682" y="2411447"/>
            <a:ext cx="647615" cy="1215525"/>
          </a:xfrm>
          <a:custGeom>
            <a:avLst/>
            <a:gdLst>
              <a:gd name="connsiteX0" fmla="*/ 80953 w 647615"/>
              <a:gd name="connsiteY0" fmla="*/ 80952 h 1215525"/>
              <a:gd name="connsiteX1" fmla="*/ 80953 w 647615"/>
              <a:gd name="connsiteY1" fmla="*/ 566664 h 1215525"/>
              <a:gd name="connsiteX2" fmla="*/ 566663 w 647615"/>
              <a:gd name="connsiteY2" fmla="*/ 566664 h 1215525"/>
              <a:gd name="connsiteX3" fmla="*/ 566663 w 647615"/>
              <a:gd name="connsiteY3" fmla="*/ 80952 h 1215525"/>
              <a:gd name="connsiteX4" fmla="*/ 1 w 647615"/>
              <a:gd name="connsiteY4" fmla="*/ 0 h 1215525"/>
              <a:gd name="connsiteX5" fmla="*/ 647615 w 647615"/>
              <a:gd name="connsiteY5" fmla="*/ 0 h 1215525"/>
              <a:gd name="connsiteX6" fmla="*/ 647615 w 647615"/>
              <a:gd name="connsiteY6" fmla="*/ 567909 h 1215525"/>
              <a:gd name="connsiteX7" fmla="*/ 647615 w 647615"/>
              <a:gd name="connsiteY7" fmla="*/ 647616 h 1215525"/>
              <a:gd name="connsiteX8" fmla="*/ 647615 w 647615"/>
              <a:gd name="connsiteY8" fmla="*/ 1215525 h 1215525"/>
              <a:gd name="connsiteX9" fmla="*/ 567909 w 647615"/>
              <a:gd name="connsiteY9" fmla="*/ 1215525 h 1215525"/>
              <a:gd name="connsiteX10" fmla="*/ 567909 w 647615"/>
              <a:gd name="connsiteY10" fmla="*/ 1215524 h 1215525"/>
              <a:gd name="connsiteX11" fmla="*/ 0 w 647615"/>
              <a:gd name="connsiteY11" fmla="*/ 1215524 h 1215525"/>
              <a:gd name="connsiteX12" fmla="*/ 0 w 647615"/>
              <a:gd name="connsiteY12" fmla="*/ 1135818 h 1215525"/>
              <a:gd name="connsiteX13" fmla="*/ 567909 w 647615"/>
              <a:gd name="connsiteY13" fmla="*/ 1135818 h 1215525"/>
              <a:gd name="connsiteX14" fmla="*/ 567909 w 647615"/>
              <a:gd name="connsiteY14" fmla="*/ 647616 h 1215525"/>
              <a:gd name="connsiteX15" fmla="*/ 1 w 647615"/>
              <a:gd name="connsiteY15" fmla="*/ 647616 h 12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7615" h="1215525">
                <a:moveTo>
                  <a:pt x="80953" y="80952"/>
                </a:moveTo>
                <a:lnTo>
                  <a:pt x="80953" y="566664"/>
                </a:lnTo>
                <a:lnTo>
                  <a:pt x="566663" y="566664"/>
                </a:lnTo>
                <a:lnTo>
                  <a:pt x="566663" y="80952"/>
                </a:lnTo>
                <a:close/>
                <a:moveTo>
                  <a:pt x="1" y="0"/>
                </a:moveTo>
                <a:lnTo>
                  <a:pt x="647615" y="0"/>
                </a:lnTo>
                <a:lnTo>
                  <a:pt x="647615" y="567909"/>
                </a:lnTo>
                <a:lnTo>
                  <a:pt x="647615" y="647616"/>
                </a:lnTo>
                <a:lnTo>
                  <a:pt x="647615" y="1215525"/>
                </a:lnTo>
                <a:lnTo>
                  <a:pt x="567909" y="1215525"/>
                </a:lnTo>
                <a:lnTo>
                  <a:pt x="567909" y="1215524"/>
                </a:lnTo>
                <a:lnTo>
                  <a:pt x="0" y="1215524"/>
                </a:lnTo>
                <a:lnTo>
                  <a:pt x="0" y="1135818"/>
                </a:lnTo>
                <a:lnTo>
                  <a:pt x="567909" y="1135818"/>
                </a:lnTo>
                <a:lnTo>
                  <a:pt x="567909" y="647616"/>
                </a:lnTo>
                <a:lnTo>
                  <a:pt x="1" y="647616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DF7DE9-80A5-0CF9-D3CF-95EEC70B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577" b="74619"/>
          <a:stretch>
            <a:fillRect/>
          </a:stretch>
        </p:blipFill>
        <p:spPr>
          <a:xfrm>
            <a:off x="2438959" y="2528387"/>
            <a:ext cx="530383" cy="981643"/>
          </a:xfrm>
          <a:custGeom>
            <a:avLst/>
            <a:gdLst>
              <a:gd name="connsiteX0" fmla="*/ 66266 w 530383"/>
              <a:gd name="connsiteY0" fmla="*/ 530125 h 981643"/>
              <a:gd name="connsiteX1" fmla="*/ 66266 w 530383"/>
              <a:gd name="connsiteY1" fmla="*/ 915378 h 981643"/>
              <a:gd name="connsiteX2" fmla="*/ 464118 w 530383"/>
              <a:gd name="connsiteY2" fmla="*/ 915378 h 981643"/>
              <a:gd name="connsiteX3" fmla="*/ 464118 w 530383"/>
              <a:gd name="connsiteY3" fmla="*/ 530125 h 981643"/>
              <a:gd name="connsiteX4" fmla="*/ 66266 w 530383"/>
              <a:gd name="connsiteY4" fmla="*/ 66266 h 981643"/>
              <a:gd name="connsiteX5" fmla="*/ 66266 w 530383"/>
              <a:gd name="connsiteY5" fmla="*/ 451518 h 981643"/>
              <a:gd name="connsiteX6" fmla="*/ 464118 w 530383"/>
              <a:gd name="connsiteY6" fmla="*/ 451518 h 981643"/>
              <a:gd name="connsiteX7" fmla="*/ 464118 w 530383"/>
              <a:gd name="connsiteY7" fmla="*/ 66266 h 981643"/>
              <a:gd name="connsiteX8" fmla="*/ 0 w 530383"/>
              <a:gd name="connsiteY8" fmla="*/ 0 h 981643"/>
              <a:gd name="connsiteX9" fmla="*/ 530383 w 530383"/>
              <a:gd name="connsiteY9" fmla="*/ 0 h 981643"/>
              <a:gd name="connsiteX10" fmla="*/ 530383 w 530383"/>
              <a:gd name="connsiteY10" fmla="*/ 451518 h 981643"/>
              <a:gd name="connsiteX11" fmla="*/ 530383 w 530383"/>
              <a:gd name="connsiteY11" fmla="*/ 530125 h 981643"/>
              <a:gd name="connsiteX12" fmla="*/ 530383 w 530383"/>
              <a:gd name="connsiteY12" fmla="*/ 981643 h 981643"/>
              <a:gd name="connsiteX13" fmla="*/ 0 w 530383"/>
              <a:gd name="connsiteY13" fmla="*/ 981643 h 981643"/>
              <a:gd name="connsiteX14" fmla="*/ 0 w 530383"/>
              <a:gd name="connsiteY14" fmla="*/ 530125 h 981643"/>
              <a:gd name="connsiteX15" fmla="*/ 0 w 530383"/>
              <a:gd name="connsiteY15" fmla="*/ 451518 h 9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0383" h="981643">
                <a:moveTo>
                  <a:pt x="66266" y="530125"/>
                </a:moveTo>
                <a:lnTo>
                  <a:pt x="66266" y="915378"/>
                </a:lnTo>
                <a:lnTo>
                  <a:pt x="464118" y="915378"/>
                </a:lnTo>
                <a:lnTo>
                  <a:pt x="464118" y="530125"/>
                </a:lnTo>
                <a:close/>
                <a:moveTo>
                  <a:pt x="66266" y="66266"/>
                </a:moveTo>
                <a:lnTo>
                  <a:pt x="66266" y="451518"/>
                </a:lnTo>
                <a:lnTo>
                  <a:pt x="464118" y="451518"/>
                </a:lnTo>
                <a:lnTo>
                  <a:pt x="464118" y="66266"/>
                </a:lnTo>
                <a:close/>
                <a:moveTo>
                  <a:pt x="0" y="0"/>
                </a:moveTo>
                <a:lnTo>
                  <a:pt x="530383" y="0"/>
                </a:lnTo>
                <a:lnTo>
                  <a:pt x="530383" y="451518"/>
                </a:lnTo>
                <a:lnTo>
                  <a:pt x="530383" y="530125"/>
                </a:lnTo>
                <a:lnTo>
                  <a:pt x="530383" y="981643"/>
                </a:lnTo>
                <a:lnTo>
                  <a:pt x="0" y="981643"/>
                </a:lnTo>
                <a:lnTo>
                  <a:pt x="0" y="530125"/>
                </a:lnTo>
                <a:lnTo>
                  <a:pt x="0" y="451518"/>
                </a:lnTo>
                <a:close/>
              </a:path>
            </a:pathLst>
          </a:cu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A8883EC-2726-143F-7210-0CC91B28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069" b="73769"/>
          <a:stretch>
            <a:fillRect/>
          </a:stretch>
        </p:blipFill>
        <p:spPr>
          <a:xfrm>
            <a:off x="3550004" y="2411447"/>
            <a:ext cx="547884" cy="1014528"/>
          </a:xfrm>
          <a:custGeom>
            <a:avLst/>
            <a:gdLst>
              <a:gd name="connsiteX0" fmla="*/ 0 w 547884"/>
              <a:gd name="connsiteY0" fmla="*/ 0 h 1014528"/>
              <a:gd name="connsiteX1" fmla="*/ 471352 w 547884"/>
              <a:gd name="connsiteY1" fmla="*/ 0 h 1014528"/>
              <a:gd name="connsiteX2" fmla="*/ 547884 w 547884"/>
              <a:gd name="connsiteY2" fmla="*/ 0 h 1014528"/>
              <a:gd name="connsiteX3" fmla="*/ 547884 w 547884"/>
              <a:gd name="connsiteY3" fmla="*/ 76532 h 1014528"/>
              <a:gd name="connsiteX4" fmla="*/ 547884 w 547884"/>
              <a:gd name="connsiteY4" fmla="*/ 466644 h 1014528"/>
              <a:gd name="connsiteX5" fmla="*/ 547884 w 547884"/>
              <a:gd name="connsiteY5" fmla="*/ 547884 h 1014528"/>
              <a:gd name="connsiteX6" fmla="*/ 547884 w 547884"/>
              <a:gd name="connsiteY6" fmla="*/ 1014528 h 1014528"/>
              <a:gd name="connsiteX7" fmla="*/ 471352 w 547884"/>
              <a:gd name="connsiteY7" fmla="*/ 1014528 h 1014528"/>
              <a:gd name="connsiteX8" fmla="*/ 471352 w 547884"/>
              <a:gd name="connsiteY8" fmla="*/ 547884 h 1014528"/>
              <a:gd name="connsiteX9" fmla="*/ 471352 w 547884"/>
              <a:gd name="connsiteY9" fmla="*/ 466644 h 1014528"/>
              <a:gd name="connsiteX10" fmla="*/ 471352 w 547884"/>
              <a:gd name="connsiteY10" fmla="*/ 76532 h 1014528"/>
              <a:gd name="connsiteX11" fmla="*/ 0 w 547884"/>
              <a:gd name="connsiteY11" fmla="*/ 76532 h 10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884" h="1014528">
                <a:moveTo>
                  <a:pt x="0" y="0"/>
                </a:moveTo>
                <a:lnTo>
                  <a:pt x="471352" y="0"/>
                </a:lnTo>
                <a:lnTo>
                  <a:pt x="547884" y="0"/>
                </a:lnTo>
                <a:lnTo>
                  <a:pt x="547884" y="76532"/>
                </a:lnTo>
                <a:lnTo>
                  <a:pt x="547884" y="466644"/>
                </a:lnTo>
                <a:lnTo>
                  <a:pt x="547884" y="547884"/>
                </a:lnTo>
                <a:lnTo>
                  <a:pt x="547884" y="1014528"/>
                </a:lnTo>
                <a:lnTo>
                  <a:pt x="471352" y="1014528"/>
                </a:lnTo>
                <a:lnTo>
                  <a:pt x="471352" y="547884"/>
                </a:lnTo>
                <a:lnTo>
                  <a:pt x="471352" y="466644"/>
                </a:lnTo>
                <a:lnTo>
                  <a:pt x="471352" y="76532"/>
                </a:lnTo>
                <a:lnTo>
                  <a:pt x="0" y="76532"/>
                </a:lnTo>
                <a:close/>
              </a:path>
            </a:pathLst>
          </a:cu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AD641685-16F6-D95D-E155-78828A61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3" t="2408" r="75765" b="66549"/>
          <a:stretch>
            <a:fillRect/>
          </a:stretch>
        </p:blipFill>
        <p:spPr>
          <a:xfrm>
            <a:off x="4678550" y="2411447"/>
            <a:ext cx="647976" cy="1200639"/>
          </a:xfrm>
          <a:custGeom>
            <a:avLst/>
            <a:gdLst>
              <a:gd name="connsiteX0" fmla="*/ 90469 w 647976"/>
              <a:gd name="connsiteY0" fmla="*/ 633937 h 1200639"/>
              <a:gd name="connsiteX1" fmla="*/ 90469 w 647976"/>
              <a:gd name="connsiteY1" fmla="*/ 649013 h 1200639"/>
              <a:gd name="connsiteX2" fmla="*/ 80958 w 647976"/>
              <a:gd name="connsiteY2" fmla="*/ 649013 h 1200639"/>
              <a:gd name="connsiteX3" fmla="*/ 80958 w 647976"/>
              <a:gd name="connsiteY3" fmla="*/ 1119682 h 1200639"/>
              <a:gd name="connsiteX4" fmla="*/ 567019 w 647976"/>
              <a:gd name="connsiteY4" fmla="*/ 1119682 h 1200639"/>
              <a:gd name="connsiteX5" fmla="*/ 567019 w 647976"/>
              <a:gd name="connsiteY5" fmla="*/ 633937 h 1200639"/>
              <a:gd name="connsiteX6" fmla="*/ 0 w 647976"/>
              <a:gd name="connsiteY6" fmla="*/ 0 h 1200639"/>
              <a:gd name="connsiteX7" fmla="*/ 647660 w 647976"/>
              <a:gd name="connsiteY7" fmla="*/ 0 h 1200639"/>
              <a:gd name="connsiteX8" fmla="*/ 647660 w 647976"/>
              <a:gd name="connsiteY8" fmla="*/ 90469 h 1200639"/>
              <a:gd name="connsiteX9" fmla="*/ 90469 w 647976"/>
              <a:gd name="connsiteY9" fmla="*/ 90469 h 1200639"/>
              <a:gd name="connsiteX10" fmla="*/ 90469 w 647976"/>
              <a:gd name="connsiteY10" fmla="*/ 552979 h 1200639"/>
              <a:gd name="connsiteX11" fmla="*/ 647976 w 647976"/>
              <a:gd name="connsiteY11" fmla="*/ 552979 h 1200639"/>
              <a:gd name="connsiteX12" fmla="*/ 647976 w 647976"/>
              <a:gd name="connsiteY12" fmla="*/ 1200639 h 1200639"/>
              <a:gd name="connsiteX13" fmla="*/ 0 w 647976"/>
              <a:gd name="connsiteY13" fmla="*/ 1200639 h 1200639"/>
              <a:gd name="connsiteX14" fmla="*/ 0 w 647976"/>
              <a:gd name="connsiteY14" fmla="*/ 649013 h 1200639"/>
              <a:gd name="connsiteX15" fmla="*/ 0 w 647976"/>
              <a:gd name="connsiteY15" fmla="*/ 552979 h 1200639"/>
              <a:gd name="connsiteX16" fmla="*/ 0 w 647976"/>
              <a:gd name="connsiteY16" fmla="*/ 90469 h 1200639"/>
              <a:gd name="connsiteX17" fmla="*/ 0 w 647976"/>
              <a:gd name="connsiteY17" fmla="*/ 1353 h 120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976" h="1200639">
                <a:moveTo>
                  <a:pt x="90469" y="633937"/>
                </a:moveTo>
                <a:lnTo>
                  <a:pt x="90469" y="649013"/>
                </a:lnTo>
                <a:lnTo>
                  <a:pt x="80958" y="649013"/>
                </a:lnTo>
                <a:lnTo>
                  <a:pt x="80958" y="1119682"/>
                </a:lnTo>
                <a:lnTo>
                  <a:pt x="567019" y="1119682"/>
                </a:lnTo>
                <a:lnTo>
                  <a:pt x="567019" y="633937"/>
                </a:lnTo>
                <a:close/>
                <a:moveTo>
                  <a:pt x="0" y="0"/>
                </a:moveTo>
                <a:lnTo>
                  <a:pt x="647660" y="0"/>
                </a:lnTo>
                <a:lnTo>
                  <a:pt x="647660" y="90469"/>
                </a:lnTo>
                <a:lnTo>
                  <a:pt x="90469" y="90469"/>
                </a:lnTo>
                <a:lnTo>
                  <a:pt x="90469" y="552979"/>
                </a:lnTo>
                <a:lnTo>
                  <a:pt x="647976" y="552979"/>
                </a:lnTo>
                <a:lnTo>
                  <a:pt x="647976" y="1200639"/>
                </a:lnTo>
                <a:lnTo>
                  <a:pt x="0" y="1200639"/>
                </a:lnTo>
                <a:lnTo>
                  <a:pt x="0" y="649013"/>
                </a:lnTo>
                <a:lnTo>
                  <a:pt x="0" y="552979"/>
                </a:lnTo>
                <a:lnTo>
                  <a:pt x="0" y="90469"/>
                </a:lnTo>
                <a:lnTo>
                  <a:pt x="0" y="1353"/>
                </a:lnTo>
                <a:close/>
              </a:path>
            </a:pathLst>
          </a:cu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60DFD9C-E68F-28CB-CDFE-1B1BAD33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579" b="72364"/>
          <a:stretch>
            <a:fillRect/>
          </a:stretch>
        </p:blipFill>
        <p:spPr>
          <a:xfrm>
            <a:off x="5907188" y="2528387"/>
            <a:ext cx="564713" cy="1068885"/>
          </a:xfrm>
          <a:custGeom>
            <a:avLst/>
            <a:gdLst>
              <a:gd name="connsiteX0" fmla="*/ 275 w 564713"/>
              <a:gd name="connsiteY0" fmla="*/ 0 h 1068885"/>
              <a:gd name="connsiteX1" fmla="*/ 564713 w 564713"/>
              <a:gd name="connsiteY1" fmla="*/ 0 h 1068885"/>
              <a:gd name="connsiteX2" fmla="*/ 564713 w 564713"/>
              <a:gd name="connsiteY2" fmla="*/ 78844 h 1068885"/>
              <a:gd name="connsiteX3" fmla="*/ 79120 w 564713"/>
              <a:gd name="connsiteY3" fmla="*/ 78844 h 1068885"/>
              <a:gd name="connsiteX4" fmla="*/ 79120 w 564713"/>
              <a:gd name="connsiteY4" fmla="*/ 504447 h 1068885"/>
              <a:gd name="connsiteX5" fmla="*/ 485594 w 564713"/>
              <a:gd name="connsiteY5" fmla="*/ 504447 h 1068885"/>
              <a:gd name="connsiteX6" fmla="*/ 564438 w 564713"/>
              <a:gd name="connsiteY6" fmla="*/ 504447 h 1068885"/>
              <a:gd name="connsiteX7" fmla="*/ 564438 w 564713"/>
              <a:gd name="connsiteY7" fmla="*/ 583292 h 1068885"/>
              <a:gd name="connsiteX8" fmla="*/ 564438 w 564713"/>
              <a:gd name="connsiteY8" fmla="*/ 987391 h 1068885"/>
              <a:gd name="connsiteX9" fmla="*/ 564438 w 564713"/>
              <a:gd name="connsiteY9" fmla="*/ 1066235 h 1068885"/>
              <a:gd name="connsiteX10" fmla="*/ 564438 w 564713"/>
              <a:gd name="connsiteY10" fmla="*/ 1068885 h 1068885"/>
              <a:gd name="connsiteX11" fmla="*/ 485594 w 564713"/>
              <a:gd name="connsiteY11" fmla="*/ 1068885 h 1068885"/>
              <a:gd name="connsiteX12" fmla="*/ 485594 w 564713"/>
              <a:gd name="connsiteY12" fmla="*/ 1066235 h 1068885"/>
              <a:gd name="connsiteX13" fmla="*/ 0 w 564713"/>
              <a:gd name="connsiteY13" fmla="*/ 1066235 h 1068885"/>
              <a:gd name="connsiteX14" fmla="*/ 0 w 564713"/>
              <a:gd name="connsiteY14" fmla="*/ 987391 h 1068885"/>
              <a:gd name="connsiteX15" fmla="*/ 485594 w 564713"/>
              <a:gd name="connsiteY15" fmla="*/ 987391 h 1068885"/>
              <a:gd name="connsiteX16" fmla="*/ 485594 w 564713"/>
              <a:gd name="connsiteY16" fmla="*/ 583292 h 1068885"/>
              <a:gd name="connsiteX17" fmla="*/ 0 w 564713"/>
              <a:gd name="connsiteY17" fmla="*/ 583292 h 1068885"/>
              <a:gd name="connsiteX18" fmla="*/ 0 w 564713"/>
              <a:gd name="connsiteY18" fmla="*/ 504447 h 1068885"/>
              <a:gd name="connsiteX19" fmla="*/ 275 w 564713"/>
              <a:gd name="connsiteY19" fmla="*/ 504447 h 1068885"/>
              <a:gd name="connsiteX20" fmla="*/ 275 w 564713"/>
              <a:gd name="connsiteY20" fmla="*/ 78844 h 1068885"/>
              <a:gd name="connsiteX21" fmla="*/ 275 w 564713"/>
              <a:gd name="connsiteY21" fmla="*/ 1180 h 106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4713" h="1068885">
                <a:moveTo>
                  <a:pt x="275" y="0"/>
                </a:moveTo>
                <a:lnTo>
                  <a:pt x="564713" y="0"/>
                </a:lnTo>
                <a:lnTo>
                  <a:pt x="564713" y="78844"/>
                </a:lnTo>
                <a:lnTo>
                  <a:pt x="79120" y="78844"/>
                </a:lnTo>
                <a:lnTo>
                  <a:pt x="79120" y="504447"/>
                </a:lnTo>
                <a:lnTo>
                  <a:pt x="485594" y="504447"/>
                </a:lnTo>
                <a:lnTo>
                  <a:pt x="564438" y="504447"/>
                </a:lnTo>
                <a:lnTo>
                  <a:pt x="564438" y="583292"/>
                </a:lnTo>
                <a:lnTo>
                  <a:pt x="564438" y="987391"/>
                </a:lnTo>
                <a:lnTo>
                  <a:pt x="564438" y="1066235"/>
                </a:lnTo>
                <a:lnTo>
                  <a:pt x="564438" y="1068885"/>
                </a:lnTo>
                <a:lnTo>
                  <a:pt x="485594" y="1068885"/>
                </a:lnTo>
                <a:lnTo>
                  <a:pt x="485594" y="1066235"/>
                </a:lnTo>
                <a:lnTo>
                  <a:pt x="0" y="1066235"/>
                </a:lnTo>
                <a:lnTo>
                  <a:pt x="0" y="987391"/>
                </a:lnTo>
                <a:lnTo>
                  <a:pt x="485594" y="987391"/>
                </a:lnTo>
                <a:lnTo>
                  <a:pt x="485594" y="583292"/>
                </a:lnTo>
                <a:lnTo>
                  <a:pt x="0" y="583292"/>
                </a:lnTo>
                <a:lnTo>
                  <a:pt x="0" y="504447"/>
                </a:lnTo>
                <a:lnTo>
                  <a:pt x="275" y="504447"/>
                </a:lnTo>
                <a:lnTo>
                  <a:pt x="275" y="78844"/>
                </a:lnTo>
                <a:lnTo>
                  <a:pt x="275" y="1180"/>
                </a:lnTo>
                <a:close/>
              </a:path>
            </a:pathLst>
          </a:cu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365AC60F-4A39-4F71-C322-2FF06E1A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80" t="36633" r="61456" b="36988"/>
          <a:stretch>
            <a:fillRect/>
          </a:stretch>
        </p:blipFill>
        <p:spPr>
          <a:xfrm>
            <a:off x="6918141" y="2676086"/>
            <a:ext cx="566185" cy="1020245"/>
          </a:xfrm>
          <a:custGeom>
            <a:avLst/>
            <a:gdLst>
              <a:gd name="connsiteX0" fmla="*/ 0 w 566185"/>
              <a:gd name="connsiteY0" fmla="*/ 0 h 1020245"/>
              <a:gd name="connsiteX1" fmla="*/ 76532 w 566185"/>
              <a:gd name="connsiteY1" fmla="*/ 0 h 1020245"/>
              <a:gd name="connsiteX2" fmla="*/ 76532 w 566185"/>
              <a:gd name="connsiteY2" fmla="*/ 471352 h 1020245"/>
              <a:gd name="connsiteX3" fmla="*/ 489653 w 566185"/>
              <a:gd name="connsiteY3" fmla="*/ 471352 h 1020245"/>
              <a:gd name="connsiteX4" fmla="*/ 489653 w 566185"/>
              <a:gd name="connsiteY4" fmla="*/ 267 h 1020245"/>
              <a:gd name="connsiteX5" fmla="*/ 566185 w 566185"/>
              <a:gd name="connsiteY5" fmla="*/ 267 h 1020245"/>
              <a:gd name="connsiteX6" fmla="*/ 566185 w 566185"/>
              <a:gd name="connsiteY6" fmla="*/ 472361 h 1020245"/>
              <a:gd name="connsiteX7" fmla="*/ 566185 w 566185"/>
              <a:gd name="connsiteY7" fmla="*/ 548151 h 1020245"/>
              <a:gd name="connsiteX8" fmla="*/ 566185 w 566185"/>
              <a:gd name="connsiteY8" fmla="*/ 1020245 h 1020245"/>
              <a:gd name="connsiteX9" fmla="*/ 489653 w 566185"/>
              <a:gd name="connsiteY9" fmla="*/ 1020245 h 1020245"/>
              <a:gd name="connsiteX10" fmla="*/ 489653 w 566185"/>
              <a:gd name="connsiteY10" fmla="*/ 548151 h 1020245"/>
              <a:gd name="connsiteX11" fmla="*/ 489653 w 566185"/>
              <a:gd name="connsiteY11" fmla="*/ 547884 h 1020245"/>
              <a:gd name="connsiteX12" fmla="*/ 76532 w 566185"/>
              <a:gd name="connsiteY12" fmla="*/ 547884 h 1020245"/>
              <a:gd name="connsiteX13" fmla="*/ 1145 w 566185"/>
              <a:gd name="connsiteY13" fmla="*/ 547884 h 1020245"/>
              <a:gd name="connsiteX14" fmla="*/ 0 w 566185"/>
              <a:gd name="connsiteY14" fmla="*/ 547884 h 102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6185" h="1020245">
                <a:moveTo>
                  <a:pt x="0" y="0"/>
                </a:moveTo>
                <a:lnTo>
                  <a:pt x="76532" y="0"/>
                </a:lnTo>
                <a:lnTo>
                  <a:pt x="76532" y="471352"/>
                </a:lnTo>
                <a:lnTo>
                  <a:pt x="489653" y="471352"/>
                </a:lnTo>
                <a:lnTo>
                  <a:pt x="489653" y="267"/>
                </a:lnTo>
                <a:lnTo>
                  <a:pt x="566185" y="267"/>
                </a:lnTo>
                <a:lnTo>
                  <a:pt x="566185" y="472361"/>
                </a:lnTo>
                <a:lnTo>
                  <a:pt x="566185" y="548151"/>
                </a:lnTo>
                <a:lnTo>
                  <a:pt x="566185" y="1020245"/>
                </a:lnTo>
                <a:lnTo>
                  <a:pt x="489653" y="1020245"/>
                </a:lnTo>
                <a:lnTo>
                  <a:pt x="489653" y="548151"/>
                </a:lnTo>
                <a:lnTo>
                  <a:pt x="489653" y="547884"/>
                </a:lnTo>
                <a:lnTo>
                  <a:pt x="76532" y="547884"/>
                </a:lnTo>
                <a:lnTo>
                  <a:pt x="1145" y="547884"/>
                </a:lnTo>
                <a:lnTo>
                  <a:pt x="0" y="547884"/>
                </a:lnTo>
                <a:close/>
              </a:path>
            </a:pathLst>
          </a:cu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B84B9D55-3C78-F752-8349-3F163635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" r="83543" b="73822"/>
          <a:stretch>
            <a:fillRect/>
          </a:stretch>
        </p:blipFill>
        <p:spPr>
          <a:xfrm>
            <a:off x="8146779" y="2676086"/>
            <a:ext cx="547884" cy="1012471"/>
          </a:xfrm>
          <a:custGeom>
            <a:avLst/>
            <a:gdLst>
              <a:gd name="connsiteX0" fmla="*/ 0 w 547884"/>
              <a:gd name="connsiteY0" fmla="*/ 0 h 1012471"/>
              <a:gd name="connsiteX1" fmla="*/ 471352 w 547884"/>
              <a:gd name="connsiteY1" fmla="*/ 0 h 1012471"/>
              <a:gd name="connsiteX2" fmla="*/ 547884 w 547884"/>
              <a:gd name="connsiteY2" fmla="*/ 0 h 1012471"/>
              <a:gd name="connsiteX3" fmla="*/ 547884 w 547884"/>
              <a:gd name="connsiteY3" fmla="*/ 76532 h 1012471"/>
              <a:gd name="connsiteX4" fmla="*/ 547884 w 547884"/>
              <a:gd name="connsiteY4" fmla="*/ 464587 h 1012471"/>
              <a:gd name="connsiteX5" fmla="*/ 547884 w 547884"/>
              <a:gd name="connsiteY5" fmla="*/ 468780 h 1012471"/>
              <a:gd name="connsiteX6" fmla="*/ 547884 w 547884"/>
              <a:gd name="connsiteY6" fmla="*/ 545312 h 1012471"/>
              <a:gd name="connsiteX7" fmla="*/ 547884 w 547884"/>
              <a:gd name="connsiteY7" fmla="*/ 547884 h 1012471"/>
              <a:gd name="connsiteX8" fmla="*/ 547884 w 547884"/>
              <a:gd name="connsiteY8" fmla="*/ 933367 h 1012471"/>
              <a:gd name="connsiteX9" fmla="*/ 547884 w 547884"/>
              <a:gd name="connsiteY9" fmla="*/ 1009899 h 1012471"/>
              <a:gd name="connsiteX10" fmla="*/ 547884 w 547884"/>
              <a:gd name="connsiteY10" fmla="*/ 1012471 h 1012471"/>
              <a:gd name="connsiteX11" fmla="*/ 471352 w 547884"/>
              <a:gd name="connsiteY11" fmla="*/ 1012471 h 1012471"/>
              <a:gd name="connsiteX12" fmla="*/ 471352 w 547884"/>
              <a:gd name="connsiteY12" fmla="*/ 1009899 h 1012471"/>
              <a:gd name="connsiteX13" fmla="*/ 0 w 547884"/>
              <a:gd name="connsiteY13" fmla="*/ 1009899 h 1012471"/>
              <a:gd name="connsiteX14" fmla="*/ 0 w 547884"/>
              <a:gd name="connsiteY14" fmla="*/ 933367 h 1012471"/>
              <a:gd name="connsiteX15" fmla="*/ 471352 w 547884"/>
              <a:gd name="connsiteY15" fmla="*/ 933367 h 1012471"/>
              <a:gd name="connsiteX16" fmla="*/ 471352 w 547884"/>
              <a:gd name="connsiteY16" fmla="*/ 547884 h 1012471"/>
              <a:gd name="connsiteX17" fmla="*/ 471352 w 547884"/>
              <a:gd name="connsiteY17" fmla="*/ 545312 h 1012471"/>
              <a:gd name="connsiteX18" fmla="*/ 0 w 547884"/>
              <a:gd name="connsiteY18" fmla="*/ 545312 h 1012471"/>
              <a:gd name="connsiteX19" fmla="*/ 0 w 547884"/>
              <a:gd name="connsiteY19" fmla="*/ 468780 h 1012471"/>
              <a:gd name="connsiteX20" fmla="*/ 471352 w 547884"/>
              <a:gd name="connsiteY20" fmla="*/ 468780 h 1012471"/>
              <a:gd name="connsiteX21" fmla="*/ 471352 w 547884"/>
              <a:gd name="connsiteY21" fmla="*/ 464587 h 1012471"/>
              <a:gd name="connsiteX22" fmla="*/ 471352 w 547884"/>
              <a:gd name="connsiteY22" fmla="*/ 76532 h 1012471"/>
              <a:gd name="connsiteX23" fmla="*/ 0 w 547884"/>
              <a:gd name="connsiteY23" fmla="*/ 76532 h 101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84" h="1012471">
                <a:moveTo>
                  <a:pt x="0" y="0"/>
                </a:moveTo>
                <a:lnTo>
                  <a:pt x="471352" y="0"/>
                </a:lnTo>
                <a:lnTo>
                  <a:pt x="547884" y="0"/>
                </a:lnTo>
                <a:lnTo>
                  <a:pt x="547884" y="76532"/>
                </a:lnTo>
                <a:lnTo>
                  <a:pt x="547884" y="464587"/>
                </a:lnTo>
                <a:lnTo>
                  <a:pt x="547884" y="468780"/>
                </a:lnTo>
                <a:lnTo>
                  <a:pt x="547884" y="545312"/>
                </a:lnTo>
                <a:lnTo>
                  <a:pt x="547884" y="547884"/>
                </a:lnTo>
                <a:lnTo>
                  <a:pt x="547884" y="933367"/>
                </a:lnTo>
                <a:lnTo>
                  <a:pt x="547884" y="1009899"/>
                </a:lnTo>
                <a:lnTo>
                  <a:pt x="547884" y="1012471"/>
                </a:lnTo>
                <a:lnTo>
                  <a:pt x="471352" y="1012471"/>
                </a:lnTo>
                <a:lnTo>
                  <a:pt x="471352" y="1009899"/>
                </a:lnTo>
                <a:lnTo>
                  <a:pt x="0" y="1009899"/>
                </a:lnTo>
                <a:lnTo>
                  <a:pt x="0" y="933367"/>
                </a:lnTo>
                <a:lnTo>
                  <a:pt x="471352" y="933367"/>
                </a:lnTo>
                <a:lnTo>
                  <a:pt x="471352" y="547884"/>
                </a:lnTo>
                <a:lnTo>
                  <a:pt x="471352" y="545312"/>
                </a:lnTo>
                <a:lnTo>
                  <a:pt x="0" y="545312"/>
                </a:lnTo>
                <a:lnTo>
                  <a:pt x="0" y="468780"/>
                </a:lnTo>
                <a:lnTo>
                  <a:pt x="471352" y="468780"/>
                </a:lnTo>
                <a:lnTo>
                  <a:pt x="471352" y="464587"/>
                </a:lnTo>
                <a:lnTo>
                  <a:pt x="471352" y="76532"/>
                </a:lnTo>
                <a:lnTo>
                  <a:pt x="0" y="76532"/>
                </a:lnTo>
                <a:close/>
              </a:path>
            </a:pathLst>
          </a:cu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7CE1001A-9761-3685-F756-5B0CEF04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061" b="73061"/>
          <a:stretch>
            <a:fillRect/>
          </a:stretch>
        </p:blipFill>
        <p:spPr>
          <a:xfrm>
            <a:off x="9157732" y="2646651"/>
            <a:ext cx="548151" cy="1041906"/>
          </a:xfrm>
          <a:custGeom>
            <a:avLst/>
            <a:gdLst>
              <a:gd name="connsiteX0" fmla="*/ 0 w 548151"/>
              <a:gd name="connsiteY0" fmla="*/ 0 h 1041906"/>
              <a:gd name="connsiteX1" fmla="*/ 547883 w 548151"/>
              <a:gd name="connsiteY1" fmla="*/ 0 h 1041906"/>
              <a:gd name="connsiteX2" fmla="*/ 547883 w 548151"/>
              <a:gd name="connsiteY2" fmla="*/ 4369 h 1041906"/>
              <a:gd name="connsiteX3" fmla="*/ 547883 w 548151"/>
              <a:gd name="connsiteY3" fmla="*/ 76532 h 1041906"/>
              <a:gd name="connsiteX4" fmla="*/ 547883 w 548151"/>
              <a:gd name="connsiteY4" fmla="*/ 475721 h 1041906"/>
              <a:gd name="connsiteX5" fmla="*/ 547883 w 548151"/>
              <a:gd name="connsiteY5" fmla="*/ 552253 h 1041906"/>
              <a:gd name="connsiteX6" fmla="*/ 471351 w 548151"/>
              <a:gd name="connsiteY6" fmla="*/ 552253 h 1041906"/>
              <a:gd name="connsiteX7" fmla="*/ 76799 w 548151"/>
              <a:gd name="connsiteY7" fmla="*/ 552253 h 1041906"/>
              <a:gd name="connsiteX8" fmla="*/ 76799 w 548151"/>
              <a:gd name="connsiteY8" fmla="*/ 965374 h 1041906"/>
              <a:gd name="connsiteX9" fmla="*/ 548151 w 548151"/>
              <a:gd name="connsiteY9" fmla="*/ 965374 h 1041906"/>
              <a:gd name="connsiteX10" fmla="*/ 548151 w 548151"/>
              <a:gd name="connsiteY10" fmla="*/ 1041906 h 1041906"/>
              <a:gd name="connsiteX11" fmla="*/ 267 w 548151"/>
              <a:gd name="connsiteY11" fmla="*/ 1041906 h 1041906"/>
              <a:gd name="connsiteX12" fmla="*/ 267 w 548151"/>
              <a:gd name="connsiteY12" fmla="*/ 1040761 h 1041906"/>
              <a:gd name="connsiteX13" fmla="*/ 267 w 548151"/>
              <a:gd name="connsiteY13" fmla="*/ 965374 h 1041906"/>
              <a:gd name="connsiteX14" fmla="*/ 267 w 548151"/>
              <a:gd name="connsiteY14" fmla="*/ 552253 h 1041906"/>
              <a:gd name="connsiteX15" fmla="*/ 0 w 548151"/>
              <a:gd name="connsiteY15" fmla="*/ 552253 h 1041906"/>
              <a:gd name="connsiteX16" fmla="*/ 0 w 548151"/>
              <a:gd name="connsiteY16" fmla="*/ 475721 h 1041906"/>
              <a:gd name="connsiteX17" fmla="*/ 471351 w 548151"/>
              <a:gd name="connsiteY17" fmla="*/ 475721 h 1041906"/>
              <a:gd name="connsiteX18" fmla="*/ 471351 w 548151"/>
              <a:gd name="connsiteY18" fmla="*/ 76532 h 1041906"/>
              <a:gd name="connsiteX19" fmla="*/ 0 w 548151"/>
              <a:gd name="connsiteY19" fmla="*/ 76532 h 10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8151" h="1041906">
                <a:moveTo>
                  <a:pt x="0" y="0"/>
                </a:moveTo>
                <a:lnTo>
                  <a:pt x="547883" y="0"/>
                </a:lnTo>
                <a:lnTo>
                  <a:pt x="547883" y="4369"/>
                </a:lnTo>
                <a:lnTo>
                  <a:pt x="547883" y="76532"/>
                </a:lnTo>
                <a:lnTo>
                  <a:pt x="547883" y="475721"/>
                </a:lnTo>
                <a:lnTo>
                  <a:pt x="547883" y="552253"/>
                </a:lnTo>
                <a:lnTo>
                  <a:pt x="471351" y="552253"/>
                </a:lnTo>
                <a:lnTo>
                  <a:pt x="76799" y="552253"/>
                </a:lnTo>
                <a:lnTo>
                  <a:pt x="76799" y="965374"/>
                </a:lnTo>
                <a:lnTo>
                  <a:pt x="548151" y="965374"/>
                </a:lnTo>
                <a:lnTo>
                  <a:pt x="548151" y="1041906"/>
                </a:lnTo>
                <a:lnTo>
                  <a:pt x="267" y="1041906"/>
                </a:lnTo>
                <a:lnTo>
                  <a:pt x="267" y="1040761"/>
                </a:lnTo>
                <a:lnTo>
                  <a:pt x="267" y="965374"/>
                </a:lnTo>
                <a:lnTo>
                  <a:pt x="267" y="552253"/>
                </a:lnTo>
                <a:lnTo>
                  <a:pt x="0" y="552253"/>
                </a:lnTo>
                <a:lnTo>
                  <a:pt x="0" y="475721"/>
                </a:lnTo>
                <a:lnTo>
                  <a:pt x="471351" y="475721"/>
                </a:lnTo>
                <a:lnTo>
                  <a:pt x="471351" y="76532"/>
                </a:lnTo>
                <a:lnTo>
                  <a:pt x="0" y="76532"/>
                </a:lnTo>
                <a:close/>
              </a:path>
            </a:pathLst>
          </a:cu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34039D2-D1C8-5E45-FF0D-C43E800D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81" r="86094" b="73822"/>
          <a:stretch>
            <a:fillRect/>
          </a:stretch>
        </p:blipFill>
        <p:spPr>
          <a:xfrm>
            <a:off x="10329803" y="2683860"/>
            <a:ext cx="76532" cy="1012471"/>
          </a:xfrm>
          <a:custGeom>
            <a:avLst/>
            <a:gdLst>
              <a:gd name="connsiteX0" fmla="*/ 0 w 76532"/>
              <a:gd name="connsiteY0" fmla="*/ 0 h 1012471"/>
              <a:gd name="connsiteX1" fmla="*/ 76532 w 76532"/>
              <a:gd name="connsiteY1" fmla="*/ 0 h 1012471"/>
              <a:gd name="connsiteX2" fmla="*/ 76532 w 76532"/>
              <a:gd name="connsiteY2" fmla="*/ 464587 h 1012471"/>
              <a:gd name="connsiteX3" fmla="*/ 76532 w 76532"/>
              <a:gd name="connsiteY3" fmla="*/ 547884 h 1012471"/>
              <a:gd name="connsiteX4" fmla="*/ 76532 w 76532"/>
              <a:gd name="connsiteY4" fmla="*/ 1012471 h 1012471"/>
              <a:gd name="connsiteX5" fmla="*/ 0 w 76532"/>
              <a:gd name="connsiteY5" fmla="*/ 1012471 h 1012471"/>
              <a:gd name="connsiteX6" fmla="*/ 0 w 76532"/>
              <a:gd name="connsiteY6" fmla="*/ 547884 h 1012471"/>
              <a:gd name="connsiteX7" fmla="*/ 0 w 76532"/>
              <a:gd name="connsiteY7" fmla="*/ 464587 h 101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532" h="1012471">
                <a:moveTo>
                  <a:pt x="0" y="0"/>
                </a:moveTo>
                <a:lnTo>
                  <a:pt x="76532" y="0"/>
                </a:lnTo>
                <a:lnTo>
                  <a:pt x="76532" y="464587"/>
                </a:lnTo>
                <a:lnTo>
                  <a:pt x="76532" y="547884"/>
                </a:lnTo>
                <a:lnTo>
                  <a:pt x="76532" y="1012471"/>
                </a:lnTo>
                <a:lnTo>
                  <a:pt x="0" y="1012471"/>
                </a:lnTo>
                <a:lnTo>
                  <a:pt x="0" y="547884"/>
                </a:lnTo>
                <a:lnTo>
                  <a:pt x="0" y="464587"/>
                </a:lnTo>
                <a:close/>
              </a:path>
            </a:pathLst>
          </a:cu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6DF5F9E-B81C-B7D3-572D-1411010F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60" t="14278" r="75222" b="59491"/>
          <a:stretch>
            <a:fillRect/>
          </a:stretch>
        </p:blipFill>
        <p:spPr>
          <a:xfrm>
            <a:off x="10838762" y="2660340"/>
            <a:ext cx="540527" cy="1014528"/>
          </a:xfrm>
          <a:custGeom>
            <a:avLst/>
            <a:gdLst>
              <a:gd name="connsiteX0" fmla="*/ 67566 w 540527"/>
              <a:gd name="connsiteY0" fmla="*/ 67566 h 1014528"/>
              <a:gd name="connsiteX1" fmla="*/ 67566 w 540527"/>
              <a:gd name="connsiteY1" fmla="*/ 946962 h 1014528"/>
              <a:gd name="connsiteX2" fmla="*/ 472961 w 540527"/>
              <a:gd name="connsiteY2" fmla="*/ 946962 h 1014528"/>
              <a:gd name="connsiteX3" fmla="*/ 472961 w 540527"/>
              <a:gd name="connsiteY3" fmla="*/ 67566 h 1014528"/>
              <a:gd name="connsiteX4" fmla="*/ 0 w 540527"/>
              <a:gd name="connsiteY4" fmla="*/ 0 h 1014528"/>
              <a:gd name="connsiteX5" fmla="*/ 540527 w 540527"/>
              <a:gd name="connsiteY5" fmla="*/ 0 h 1014528"/>
              <a:gd name="connsiteX6" fmla="*/ 540527 w 540527"/>
              <a:gd name="connsiteY6" fmla="*/ 1014528 h 1014528"/>
              <a:gd name="connsiteX7" fmla="*/ 0 w 540527"/>
              <a:gd name="connsiteY7" fmla="*/ 1014528 h 10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527" h="1014528">
                <a:moveTo>
                  <a:pt x="67566" y="67566"/>
                </a:moveTo>
                <a:lnTo>
                  <a:pt x="67566" y="946962"/>
                </a:lnTo>
                <a:lnTo>
                  <a:pt x="472961" y="946962"/>
                </a:lnTo>
                <a:lnTo>
                  <a:pt x="472961" y="67566"/>
                </a:lnTo>
                <a:close/>
                <a:moveTo>
                  <a:pt x="0" y="0"/>
                </a:moveTo>
                <a:lnTo>
                  <a:pt x="540527" y="0"/>
                </a:lnTo>
                <a:lnTo>
                  <a:pt x="540527" y="1014528"/>
                </a:lnTo>
                <a:lnTo>
                  <a:pt x="0" y="10145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1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84EC9715-90BD-2061-FD0F-232E6D59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7" t="56227" r="11663" b="4349"/>
          <a:stretch>
            <a:fillRect/>
          </a:stretch>
        </p:blipFill>
        <p:spPr>
          <a:xfrm rot="5400000">
            <a:off x="377109" y="1191060"/>
            <a:ext cx="2861939" cy="1524804"/>
          </a:xfrm>
          <a:custGeom>
            <a:avLst/>
            <a:gdLst>
              <a:gd name="connsiteX0" fmla="*/ 190600 w 2861939"/>
              <a:gd name="connsiteY0" fmla="*/ 1334201 h 1524804"/>
              <a:gd name="connsiteX1" fmla="*/ 1334204 w 2861939"/>
              <a:gd name="connsiteY1" fmla="*/ 1334201 h 1524804"/>
              <a:gd name="connsiteX2" fmla="*/ 1334204 w 2861939"/>
              <a:gd name="connsiteY2" fmla="*/ 190601 h 1524804"/>
              <a:gd name="connsiteX3" fmla="*/ 190600 w 2861939"/>
              <a:gd name="connsiteY3" fmla="*/ 190601 h 1524804"/>
              <a:gd name="connsiteX4" fmla="*/ 0 w 2861939"/>
              <a:gd name="connsiteY4" fmla="*/ 1524802 h 1524804"/>
              <a:gd name="connsiteX5" fmla="*/ 0 w 2861939"/>
              <a:gd name="connsiteY5" fmla="*/ 0 h 1524804"/>
              <a:gd name="connsiteX6" fmla="*/ 1337135 w 2861939"/>
              <a:gd name="connsiteY6" fmla="*/ 0 h 1524804"/>
              <a:gd name="connsiteX7" fmla="*/ 1524805 w 2861939"/>
              <a:gd name="connsiteY7" fmla="*/ 0 h 1524804"/>
              <a:gd name="connsiteX8" fmla="*/ 2861939 w 2861939"/>
              <a:gd name="connsiteY8" fmla="*/ 0 h 1524804"/>
              <a:gd name="connsiteX9" fmla="*/ 2861939 w 2861939"/>
              <a:gd name="connsiteY9" fmla="*/ 187668 h 1524804"/>
              <a:gd name="connsiteX10" fmla="*/ 2861937 w 2861939"/>
              <a:gd name="connsiteY10" fmla="*/ 187668 h 1524804"/>
              <a:gd name="connsiteX11" fmla="*/ 2861937 w 2861939"/>
              <a:gd name="connsiteY11" fmla="*/ 1524804 h 1524804"/>
              <a:gd name="connsiteX12" fmla="*/ 2674269 w 2861939"/>
              <a:gd name="connsiteY12" fmla="*/ 1524804 h 1524804"/>
              <a:gd name="connsiteX13" fmla="*/ 2674269 w 2861939"/>
              <a:gd name="connsiteY13" fmla="*/ 187668 h 1524804"/>
              <a:gd name="connsiteX14" fmla="*/ 1524805 w 2861939"/>
              <a:gd name="connsiteY14" fmla="*/ 187668 h 1524804"/>
              <a:gd name="connsiteX15" fmla="*/ 1524805 w 2861939"/>
              <a:gd name="connsiteY15" fmla="*/ 1524802 h 152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1939" h="1524804">
                <a:moveTo>
                  <a:pt x="190600" y="1334201"/>
                </a:moveTo>
                <a:lnTo>
                  <a:pt x="1334204" y="1334201"/>
                </a:lnTo>
                <a:lnTo>
                  <a:pt x="1334204" y="190601"/>
                </a:lnTo>
                <a:lnTo>
                  <a:pt x="190600" y="190601"/>
                </a:lnTo>
                <a:close/>
                <a:moveTo>
                  <a:pt x="0" y="1524802"/>
                </a:moveTo>
                <a:lnTo>
                  <a:pt x="0" y="0"/>
                </a:lnTo>
                <a:lnTo>
                  <a:pt x="1337135" y="0"/>
                </a:lnTo>
                <a:lnTo>
                  <a:pt x="1524805" y="0"/>
                </a:lnTo>
                <a:lnTo>
                  <a:pt x="2861939" y="0"/>
                </a:lnTo>
                <a:lnTo>
                  <a:pt x="2861939" y="187668"/>
                </a:lnTo>
                <a:lnTo>
                  <a:pt x="2861937" y="187668"/>
                </a:lnTo>
                <a:lnTo>
                  <a:pt x="2861937" y="1524804"/>
                </a:lnTo>
                <a:lnTo>
                  <a:pt x="2674269" y="1524804"/>
                </a:lnTo>
                <a:lnTo>
                  <a:pt x="2674269" y="187668"/>
                </a:lnTo>
                <a:lnTo>
                  <a:pt x="1524805" y="187668"/>
                </a:lnTo>
                <a:lnTo>
                  <a:pt x="1524805" y="1524802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1BB7E6-22AC-2E5E-0672-D27302CA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5" t="50477" r="4227" b="6442"/>
          <a:stretch>
            <a:fillRect/>
          </a:stretch>
        </p:blipFill>
        <p:spPr>
          <a:xfrm rot="5400000">
            <a:off x="2717643" y="1120342"/>
            <a:ext cx="3119433" cy="1666240"/>
          </a:xfrm>
          <a:custGeom>
            <a:avLst/>
            <a:gdLst>
              <a:gd name="connsiteX0" fmla="*/ 1666239 w 3119433"/>
              <a:gd name="connsiteY0" fmla="*/ 1457957 h 1666240"/>
              <a:gd name="connsiteX1" fmla="*/ 2911154 w 3119433"/>
              <a:gd name="connsiteY1" fmla="*/ 1457957 h 1666240"/>
              <a:gd name="connsiteX2" fmla="*/ 2911155 w 3119433"/>
              <a:gd name="connsiteY2" fmla="*/ 208277 h 1666240"/>
              <a:gd name="connsiteX3" fmla="*/ 1666240 w 3119433"/>
              <a:gd name="connsiteY3" fmla="*/ 208277 h 1666240"/>
              <a:gd name="connsiteX4" fmla="*/ 208282 w 3119433"/>
              <a:gd name="connsiteY4" fmla="*/ 1457957 h 1666240"/>
              <a:gd name="connsiteX5" fmla="*/ 1453192 w 3119433"/>
              <a:gd name="connsiteY5" fmla="*/ 1457957 h 1666240"/>
              <a:gd name="connsiteX6" fmla="*/ 1453193 w 3119433"/>
              <a:gd name="connsiteY6" fmla="*/ 208277 h 1666240"/>
              <a:gd name="connsiteX7" fmla="*/ 208282 w 3119433"/>
              <a:gd name="connsiteY7" fmla="*/ 208277 h 1666240"/>
              <a:gd name="connsiteX8" fmla="*/ 0 w 3119433"/>
              <a:gd name="connsiteY8" fmla="*/ 1666240 h 1666240"/>
              <a:gd name="connsiteX9" fmla="*/ 0 w 3119433"/>
              <a:gd name="connsiteY9" fmla="*/ 0 h 1666240"/>
              <a:gd name="connsiteX10" fmla="*/ 1453193 w 3119433"/>
              <a:gd name="connsiteY10" fmla="*/ 0 h 1666240"/>
              <a:gd name="connsiteX11" fmla="*/ 1666240 w 3119433"/>
              <a:gd name="connsiteY11" fmla="*/ 0 h 1666240"/>
              <a:gd name="connsiteX12" fmla="*/ 3119433 w 3119433"/>
              <a:gd name="connsiteY12" fmla="*/ 0 h 1666240"/>
              <a:gd name="connsiteX13" fmla="*/ 3119432 w 3119433"/>
              <a:gd name="connsiteY13" fmla="*/ 1666240 h 1666240"/>
              <a:gd name="connsiteX14" fmla="*/ 1666239 w 3119433"/>
              <a:gd name="connsiteY14" fmla="*/ 1666240 h 1666240"/>
              <a:gd name="connsiteX15" fmla="*/ 1453192 w 3119433"/>
              <a:gd name="connsiteY15" fmla="*/ 1666240 h 166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9433" h="1666240">
                <a:moveTo>
                  <a:pt x="1666239" y="1457957"/>
                </a:moveTo>
                <a:lnTo>
                  <a:pt x="2911154" y="1457957"/>
                </a:lnTo>
                <a:lnTo>
                  <a:pt x="2911155" y="208277"/>
                </a:lnTo>
                <a:lnTo>
                  <a:pt x="1666240" y="208277"/>
                </a:lnTo>
                <a:close/>
                <a:moveTo>
                  <a:pt x="208282" y="1457957"/>
                </a:moveTo>
                <a:lnTo>
                  <a:pt x="1453192" y="1457957"/>
                </a:lnTo>
                <a:lnTo>
                  <a:pt x="1453193" y="208277"/>
                </a:lnTo>
                <a:lnTo>
                  <a:pt x="208282" y="208277"/>
                </a:lnTo>
                <a:close/>
                <a:moveTo>
                  <a:pt x="0" y="1666240"/>
                </a:moveTo>
                <a:lnTo>
                  <a:pt x="0" y="0"/>
                </a:lnTo>
                <a:lnTo>
                  <a:pt x="1453193" y="0"/>
                </a:lnTo>
                <a:lnTo>
                  <a:pt x="1666240" y="0"/>
                </a:lnTo>
                <a:lnTo>
                  <a:pt x="3119433" y="0"/>
                </a:lnTo>
                <a:lnTo>
                  <a:pt x="3119432" y="1666240"/>
                </a:lnTo>
                <a:lnTo>
                  <a:pt x="1666239" y="1666240"/>
                </a:lnTo>
                <a:lnTo>
                  <a:pt x="1453192" y="1666240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FBF073-98DC-8644-7E38-C53122A3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180" r="3010" b="9872"/>
          <a:stretch>
            <a:fillRect/>
          </a:stretch>
        </p:blipFill>
        <p:spPr>
          <a:xfrm rot="5400000">
            <a:off x="4921465" y="1301681"/>
            <a:ext cx="3335483" cy="1777106"/>
          </a:xfrm>
          <a:custGeom>
            <a:avLst/>
            <a:gdLst>
              <a:gd name="connsiteX0" fmla="*/ 0 w 3335483"/>
              <a:gd name="connsiteY0" fmla="*/ 218718 h 1777106"/>
              <a:gd name="connsiteX1" fmla="*/ 0 w 3335483"/>
              <a:gd name="connsiteY1" fmla="*/ 0 h 1777106"/>
              <a:gd name="connsiteX2" fmla="*/ 1777100 w 3335483"/>
              <a:gd name="connsiteY2" fmla="*/ 0 h 1777106"/>
              <a:gd name="connsiteX3" fmla="*/ 1777100 w 3335483"/>
              <a:gd name="connsiteY3" fmla="*/ 5 h 1777106"/>
              <a:gd name="connsiteX4" fmla="*/ 3335483 w 3335483"/>
              <a:gd name="connsiteY4" fmla="*/ 5 h 1777106"/>
              <a:gd name="connsiteX5" fmla="*/ 3335483 w 3335483"/>
              <a:gd name="connsiteY5" fmla="*/ 218723 h 1777106"/>
              <a:gd name="connsiteX6" fmla="*/ 1558382 w 3335483"/>
              <a:gd name="connsiteY6" fmla="*/ 218723 h 1777106"/>
              <a:gd name="connsiteX7" fmla="*/ 1558382 w 3335483"/>
              <a:gd name="connsiteY7" fmla="*/ 218718 h 1777106"/>
              <a:gd name="connsiteX8" fmla="*/ 218728 w 3335483"/>
              <a:gd name="connsiteY8" fmla="*/ 218718 h 1777106"/>
              <a:gd name="connsiteX9" fmla="*/ 218728 w 3335483"/>
              <a:gd name="connsiteY9" fmla="*/ 1777106 h 1777106"/>
              <a:gd name="connsiteX10" fmla="*/ 10 w 3335483"/>
              <a:gd name="connsiteY10" fmla="*/ 1777106 h 1777106"/>
              <a:gd name="connsiteX11" fmla="*/ 10 w 3335483"/>
              <a:gd name="connsiteY11" fmla="*/ 218718 h 177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5483" h="1777106">
                <a:moveTo>
                  <a:pt x="0" y="218718"/>
                </a:moveTo>
                <a:lnTo>
                  <a:pt x="0" y="0"/>
                </a:lnTo>
                <a:lnTo>
                  <a:pt x="1777100" y="0"/>
                </a:lnTo>
                <a:lnTo>
                  <a:pt x="1777100" y="5"/>
                </a:lnTo>
                <a:lnTo>
                  <a:pt x="3335483" y="5"/>
                </a:lnTo>
                <a:lnTo>
                  <a:pt x="3335483" y="218723"/>
                </a:lnTo>
                <a:lnTo>
                  <a:pt x="1558382" y="218723"/>
                </a:lnTo>
                <a:lnTo>
                  <a:pt x="1558382" y="218718"/>
                </a:lnTo>
                <a:lnTo>
                  <a:pt x="218728" y="218718"/>
                </a:lnTo>
                <a:lnTo>
                  <a:pt x="218728" y="1777106"/>
                </a:lnTo>
                <a:lnTo>
                  <a:pt x="10" y="1777106"/>
                </a:lnTo>
                <a:lnTo>
                  <a:pt x="10" y="218718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EDE47-099C-F22D-BE2D-6C7D10A1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 r="5644" b="5300"/>
          <a:stretch>
            <a:fillRect/>
          </a:stretch>
        </p:blipFill>
        <p:spPr>
          <a:xfrm rot="5400000">
            <a:off x="7987097" y="1472884"/>
            <a:ext cx="3244893" cy="1728838"/>
          </a:xfrm>
          <a:custGeom>
            <a:avLst/>
            <a:gdLst>
              <a:gd name="connsiteX0" fmla="*/ 1732162 w 3244893"/>
              <a:gd name="connsiteY0" fmla="*/ 1512736 h 1728838"/>
              <a:gd name="connsiteX1" fmla="*/ 3028787 w 3244893"/>
              <a:gd name="connsiteY1" fmla="*/ 1512736 h 1728838"/>
              <a:gd name="connsiteX2" fmla="*/ 3028787 w 3244893"/>
              <a:gd name="connsiteY2" fmla="*/ 216111 h 1728838"/>
              <a:gd name="connsiteX3" fmla="*/ 1732162 w 3244893"/>
              <a:gd name="connsiteY3" fmla="*/ 216111 h 1728838"/>
              <a:gd name="connsiteX4" fmla="*/ 0 w 3244893"/>
              <a:gd name="connsiteY4" fmla="*/ 1728838 h 1728838"/>
              <a:gd name="connsiteX5" fmla="*/ 0 w 3244893"/>
              <a:gd name="connsiteY5" fmla="*/ 1516060 h 1728838"/>
              <a:gd name="connsiteX6" fmla="*/ 4 w 3244893"/>
              <a:gd name="connsiteY6" fmla="*/ 1516060 h 1728838"/>
              <a:gd name="connsiteX7" fmla="*/ 4 w 3244893"/>
              <a:gd name="connsiteY7" fmla="*/ 5 h 1728838"/>
              <a:gd name="connsiteX8" fmla="*/ 212782 w 3244893"/>
              <a:gd name="connsiteY8" fmla="*/ 5 h 1728838"/>
              <a:gd name="connsiteX9" fmla="*/ 212782 w 3244893"/>
              <a:gd name="connsiteY9" fmla="*/ 1516060 h 1728838"/>
              <a:gd name="connsiteX10" fmla="*/ 1516060 w 3244893"/>
              <a:gd name="connsiteY10" fmla="*/ 1516060 h 1728838"/>
              <a:gd name="connsiteX11" fmla="*/ 1516060 w 3244893"/>
              <a:gd name="connsiteY11" fmla="*/ 0 h 1728838"/>
              <a:gd name="connsiteX12" fmla="*/ 3244893 w 3244893"/>
              <a:gd name="connsiteY12" fmla="*/ 0 h 1728838"/>
              <a:gd name="connsiteX13" fmla="*/ 3244893 w 3244893"/>
              <a:gd name="connsiteY13" fmla="*/ 1728838 h 1728838"/>
              <a:gd name="connsiteX14" fmla="*/ 1728837 w 3244893"/>
              <a:gd name="connsiteY14" fmla="*/ 1728838 h 1728838"/>
              <a:gd name="connsiteX15" fmla="*/ 1516060 w 3244893"/>
              <a:gd name="connsiteY15" fmla="*/ 1728838 h 1728838"/>
              <a:gd name="connsiteX16" fmla="*/ 212782 w 3244893"/>
              <a:gd name="connsiteY16" fmla="*/ 1728838 h 1728838"/>
              <a:gd name="connsiteX17" fmla="*/ 4 w 3244893"/>
              <a:gd name="connsiteY17" fmla="*/ 1728838 h 172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44893" h="1728838">
                <a:moveTo>
                  <a:pt x="1732162" y="1512736"/>
                </a:moveTo>
                <a:lnTo>
                  <a:pt x="3028787" y="1512736"/>
                </a:lnTo>
                <a:lnTo>
                  <a:pt x="3028787" y="216111"/>
                </a:lnTo>
                <a:lnTo>
                  <a:pt x="1732162" y="216111"/>
                </a:lnTo>
                <a:close/>
                <a:moveTo>
                  <a:pt x="0" y="1728838"/>
                </a:moveTo>
                <a:lnTo>
                  <a:pt x="0" y="1516060"/>
                </a:lnTo>
                <a:lnTo>
                  <a:pt x="4" y="1516060"/>
                </a:lnTo>
                <a:lnTo>
                  <a:pt x="4" y="5"/>
                </a:lnTo>
                <a:lnTo>
                  <a:pt x="212782" y="5"/>
                </a:lnTo>
                <a:lnTo>
                  <a:pt x="212782" y="1516060"/>
                </a:lnTo>
                <a:lnTo>
                  <a:pt x="1516060" y="1516060"/>
                </a:lnTo>
                <a:lnTo>
                  <a:pt x="1516060" y="0"/>
                </a:lnTo>
                <a:lnTo>
                  <a:pt x="3244893" y="0"/>
                </a:lnTo>
                <a:lnTo>
                  <a:pt x="3244893" y="1728838"/>
                </a:lnTo>
                <a:lnTo>
                  <a:pt x="1728837" y="1728838"/>
                </a:lnTo>
                <a:lnTo>
                  <a:pt x="1516060" y="1728838"/>
                </a:lnTo>
                <a:lnTo>
                  <a:pt x="212782" y="1728838"/>
                </a:lnTo>
                <a:lnTo>
                  <a:pt x="4" y="17288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197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Yajat Aggarwal (20244243)</dc:creator>
  <cp:lastModifiedBy>Yajat Aggarwal (20244243)</cp:lastModifiedBy>
  <cp:revision>3</cp:revision>
  <dcterms:created xsi:type="dcterms:W3CDTF">2025-05-11T23:24:01Z</dcterms:created>
  <dcterms:modified xsi:type="dcterms:W3CDTF">2025-05-13T23:16:05Z</dcterms:modified>
</cp:coreProperties>
</file>