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91" r:id="rId4"/>
    <p:sldId id="292" r:id="rId5"/>
    <p:sldId id="300" r:id="rId6"/>
    <p:sldId id="301" r:id="rId7"/>
    <p:sldId id="302" r:id="rId8"/>
    <p:sldId id="303" r:id="rId9"/>
    <p:sldId id="304" r:id="rId10"/>
    <p:sldId id="305" r:id="rId11"/>
    <p:sldId id="323" r:id="rId12"/>
    <p:sldId id="263" r:id="rId13"/>
    <p:sldId id="264" r:id="rId14"/>
    <p:sldId id="307" r:id="rId15"/>
    <p:sldId id="308" r:id="rId16"/>
    <p:sldId id="267" r:id="rId17"/>
    <p:sldId id="322" r:id="rId18"/>
    <p:sldId id="258" r:id="rId19"/>
    <p:sldId id="259" r:id="rId20"/>
    <p:sldId id="260" r:id="rId21"/>
    <p:sldId id="261" r:id="rId22"/>
    <p:sldId id="319" r:id="rId23"/>
    <p:sldId id="266" r:id="rId24"/>
    <p:sldId id="265" r:id="rId25"/>
    <p:sldId id="451" r:id="rId26"/>
    <p:sldId id="309" r:id="rId27"/>
    <p:sldId id="269" r:id="rId28"/>
    <p:sldId id="310" r:id="rId29"/>
    <p:sldId id="311" r:id="rId30"/>
    <p:sldId id="312" r:id="rId31"/>
    <p:sldId id="314" r:id="rId32"/>
    <p:sldId id="313" r:id="rId33"/>
    <p:sldId id="315" r:id="rId34"/>
    <p:sldId id="270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316" r:id="rId47"/>
    <p:sldId id="268" r:id="rId48"/>
    <p:sldId id="317" r:id="rId49"/>
    <p:sldId id="318" r:id="rId50"/>
    <p:sldId id="284" r:id="rId51"/>
    <p:sldId id="285" r:id="rId52"/>
    <p:sldId id="320" r:id="rId53"/>
    <p:sldId id="321" r:id="rId54"/>
    <p:sldId id="325" r:id="rId55"/>
    <p:sldId id="329" r:id="rId56"/>
    <p:sldId id="286" r:id="rId57"/>
    <p:sldId id="326" r:id="rId58"/>
    <p:sldId id="288" r:id="rId59"/>
    <p:sldId id="327" r:id="rId60"/>
    <p:sldId id="290" r:id="rId61"/>
    <p:sldId id="328" r:id="rId62"/>
    <p:sldId id="289" r:id="rId63"/>
    <p:sldId id="359" r:id="rId6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82AE56A7-E911-42A7-8662-B642DD75CD1C}">
          <p14:sldIdLst>
            <p14:sldId id="256"/>
          </p14:sldIdLst>
        </p14:section>
        <p14:section name="1.1 Servicios definidos en la capa de transporte" id="{66CF118E-57CC-4E83-A9A7-5973CA491C40}">
          <p14:sldIdLst>
            <p14:sldId id="257"/>
            <p14:sldId id="291"/>
            <p14:sldId id="292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1.2 Modelo cliente/servidor" id="{1981A6D1-A257-46C8-83F1-37DCF47A781E}">
          <p14:sldIdLst>
            <p14:sldId id="323"/>
            <p14:sldId id="263"/>
            <p14:sldId id="264"/>
            <p14:sldId id="307"/>
            <p14:sldId id="308"/>
            <p14:sldId id="267"/>
          </p14:sldIdLst>
        </p14:section>
        <p14:section name="1.3 Conexiones en el dominio de internet" id="{1AE59EBD-9940-4717-86E1-BFCCF9ADAC64}">
          <p14:sldIdLst>
            <p14:sldId id="322"/>
            <p14:sldId id="258"/>
            <p14:sldId id="259"/>
            <p14:sldId id="260"/>
            <p14:sldId id="261"/>
            <p14:sldId id="319"/>
            <p14:sldId id="266"/>
            <p14:sldId id="265"/>
          </p14:sldIdLst>
        </p14:section>
        <p14:section name="1.3.1 Sockets orientados a conexión bloqueante en java" id="{4152293C-8BEC-4ACA-93C2-B4055357C3D5}">
          <p14:sldIdLst>
            <p14:sldId id="451"/>
            <p14:sldId id="309"/>
            <p14:sldId id="269"/>
            <p14:sldId id="310"/>
            <p14:sldId id="311"/>
            <p14:sldId id="312"/>
            <p14:sldId id="314"/>
            <p14:sldId id="313"/>
            <p14:sldId id="315"/>
            <p14:sldId id="27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316"/>
            <p14:sldId id="268"/>
            <p14:sldId id="317"/>
            <p14:sldId id="318"/>
            <p14:sldId id="284"/>
            <p14:sldId id="285"/>
            <p14:sldId id="320"/>
            <p14:sldId id="321"/>
            <p14:sldId id="325"/>
            <p14:sldId id="329"/>
            <p14:sldId id="286"/>
            <p14:sldId id="326"/>
            <p14:sldId id="288"/>
            <p14:sldId id="327"/>
            <p14:sldId id="290"/>
            <p14:sldId id="328"/>
            <p14:sldId id="289"/>
            <p14:sldId id="3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81319" autoAdjust="0"/>
  </p:normalViewPr>
  <p:slideViewPr>
    <p:cSldViewPr>
      <p:cViewPr varScale="1">
        <p:scale>
          <a:sx n="83" d="100"/>
          <a:sy n="83" d="100"/>
        </p:scale>
        <p:origin x="74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C8880F-2DE4-4175-91C7-F55B28C6F1D0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632C7096-A207-4D56-9742-CE697B44F5EA}">
      <dgm:prSet phldrT="[Texto]"/>
      <dgm:spPr/>
      <dgm:t>
        <a:bodyPr/>
        <a:lstStyle/>
        <a:p>
          <a:r>
            <a:rPr lang="es-MX" dirty="0"/>
            <a:t>Aplicación</a:t>
          </a:r>
        </a:p>
      </dgm:t>
    </dgm:pt>
    <dgm:pt modelId="{E3A19F2C-4EB0-4657-958A-F25F7C3C071D}" type="parTrans" cxnId="{AB985687-DE79-4C04-9C9B-3ED2608B21BF}">
      <dgm:prSet/>
      <dgm:spPr/>
      <dgm:t>
        <a:bodyPr/>
        <a:lstStyle/>
        <a:p>
          <a:endParaRPr lang="es-MX"/>
        </a:p>
      </dgm:t>
    </dgm:pt>
    <dgm:pt modelId="{334FA113-014A-431E-AEAC-E7C28C9922A2}" type="sibTrans" cxnId="{AB985687-DE79-4C04-9C9B-3ED2608B21BF}">
      <dgm:prSet/>
      <dgm:spPr/>
      <dgm:t>
        <a:bodyPr/>
        <a:lstStyle/>
        <a:p>
          <a:endParaRPr lang="es-MX"/>
        </a:p>
      </dgm:t>
    </dgm:pt>
    <dgm:pt modelId="{F8775D7B-CF7D-4D01-AB4C-A32D93EC220B}">
      <dgm:prSet phldrT="[Texto]"/>
      <dgm:spPr/>
      <dgm:t>
        <a:bodyPr/>
        <a:lstStyle/>
        <a:p>
          <a:r>
            <a:rPr lang="es-MX" dirty="0"/>
            <a:t>HTTP, FTP, TFTP, etc.</a:t>
          </a:r>
        </a:p>
      </dgm:t>
    </dgm:pt>
    <dgm:pt modelId="{CAD228EA-9003-4F21-B108-4EF863F30619}" type="parTrans" cxnId="{B0C10F35-3F02-44ED-AF57-E4019FBB90C2}">
      <dgm:prSet/>
      <dgm:spPr/>
      <dgm:t>
        <a:bodyPr/>
        <a:lstStyle/>
        <a:p>
          <a:endParaRPr lang="es-MX"/>
        </a:p>
      </dgm:t>
    </dgm:pt>
    <dgm:pt modelId="{70263CA3-8D69-4EBD-9579-77048F88E7A9}" type="sibTrans" cxnId="{B0C10F35-3F02-44ED-AF57-E4019FBB90C2}">
      <dgm:prSet/>
      <dgm:spPr/>
      <dgm:t>
        <a:bodyPr/>
        <a:lstStyle/>
        <a:p>
          <a:endParaRPr lang="es-MX"/>
        </a:p>
      </dgm:t>
    </dgm:pt>
    <dgm:pt modelId="{DAFD5E0D-835C-48D6-B198-A2631EB1EBE6}">
      <dgm:prSet phldrT="[Texto]"/>
      <dgm:spPr/>
      <dgm:t>
        <a:bodyPr/>
        <a:lstStyle/>
        <a:p>
          <a:r>
            <a:rPr lang="es-MX" dirty="0"/>
            <a:t>Transporte</a:t>
          </a:r>
        </a:p>
      </dgm:t>
    </dgm:pt>
    <dgm:pt modelId="{2D2B7D9D-2DD3-40F5-8DEC-75D49F9A5875}" type="parTrans" cxnId="{F5409EE0-5399-4ADA-9E8B-B5CC8D833ED8}">
      <dgm:prSet/>
      <dgm:spPr/>
      <dgm:t>
        <a:bodyPr/>
        <a:lstStyle/>
        <a:p>
          <a:endParaRPr lang="es-MX"/>
        </a:p>
      </dgm:t>
    </dgm:pt>
    <dgm:pt modelId="{573EE015-7B10-4453-BF7C-6CA544AA51AB}" type="sibTrans" cxnId="{F5409EE0-5399-4ADA-9E8B-B5CC8D833ED8}">
      <dgm:prSet/>
      <dgm:spPr/>
      <dgm:t>
        <a:bodyPr/>
        <a:lstStyle/>
        <a:p>
          <a:endParaRPr lang="es-MX"/>
        </a:p>
      </dgm:t>
    </dgm:pt>
    <dgm:pt modelId="{CBF6CC61-AC26-4C9A-B05B-F73D4E34FA03}">
      <dgm:prSet phldrT="[Texto]"/>
      <dgm:spPr/>
      <dgm:t>
        <a:bodyPr/>
        <a:lstStyle/>
        <a:p>
          <a:r>
            <a:rPr lang="es-MX" dirty="0"/>
            <a:t>TCP</a:t>
          </a:r>
        </a:p>
      </dgm:t>
    </dgm:pt>
    <dgm:pt modelId="{2E0373E0-3094-4067-9D80-3BD8139C647A}" type="parTrans" cxnId="{4F6478CD-FB54-483A-9B58-886E389B192B}">
      <dgm:prSet/>
      <dgm:spPr/>
      <dgm:t>
        <a:bodyPr/>
        <a:lstStyle/>
        <a:p>
          <a:endParaRPr lang="es-MX"/>
        </a:p>
      </dgm:t>
    </dgm:pt>
    <dgm:pt modelId="{974960CC-1C87-42B0-A7C5-76166FDCB246}" type="sibTrans" cxnId="{4F6478CD-FB54-483A-9B58-886E389B192B}">
      <dgm:prSet/>
      <dgm:spPr/>
      <dgm:t>
        <a:bodyPr/>
        <a:lstStyle/>
        <a:p>
          <a:endParaRPr lang="es-MX"/>
        </a:p>
      </dgm:t>
    </dgm:pt>
    <dgm:pt modelId="{C4CBA8A7-E527-438B-9FDA-15A6A555DF93}">
      <dgm:prSet phldrT="[Texto]"/>
      <dgm:spPr/>
      <dgm:t>
        <a:bodyPr/>
        <a:lstStyle/>
        <a:p>
          <a:r>
            <a:rPr lang="es-MX" dirty="0"/>
            <a:t>UDP</a:t>
          </a:r>
        </a:p>
      </dgm:t>
    </dgm:pt>
    <dgm:pt modelId="{CCD01867-D728-4A0E-B8F7-F46F8F294BD1}" type="parTrans" cxnId="{75DE9CC6-63C1-4595-856A-7052BA597589}">
      <dgm:prSet/>
      <dgm:spPr/>
      <dgm:t>
        <a:bodyPr/>
        <a:lstStyle/>
        <a:p>
          <a:endParaRPr lang="es-MX"/>
        </a:p>
      </dgm:t>
    </dgm:pt>
    <dgm:pt modelId="{901BB77F-6654-450B-BEB5-31E25BF34E5D}" type="sibTrans" cxnId="{75DE9CC6-63C1-4595-856A-7052BA597589}">
      <dgm:prSet/>
      <dgm:spPr/>
      <dgm:t>
        <a:bodyPr/>
        <a:lstStyle/>
        <a:p>
          <a:endParaRPr lang="es-MX"/>
        </a:p>
      </dgm:t>
    </dgm:pt>
    <dgm:pt modelId="{FCCC4576-E0D7-4270-B34B-C71C83595871}">
      <dgm:prSet phldrT="[Texto]"/>
      <dgm:spPr/>
      <dgm:t>
        <a:bodyPr/>
        <a:lstStyle/>
        <a:p>
          <a:r>
            <a:rPr lang="es-MX" dirty="0"/>
            <a:t>Internet</a:t>
          </a:r>
        </a:p>
      </dgm:t>
    </dgm:pt>
    <dgm:pt modelId="{72798090-528B-4E3E-AEA3-7DD6E9CB5773}" type="parTrans" cxnId="{95A91B05-EB19-4836-AAE1-F1F5B6458842}">
      <dgm:prSet/>
      <dgm:spPr/>
      <dgm:t>
        <a:bodyPr/>
        <a:lstStyle/>
        <a:p>
          <a:endParaRPr lang="es-MX"/>
        </a:p>
      </dgm:t>
    </dgm:pt>
    <dgm:pt modelId="{8F297B0E-8ABB-48B7-BD86-D7DED0F6FFF9}" type="sibTrans" cxnId="{95A91B05-EB19-4836-AAE1-F1F5B6458842}">
      <dgm:prSet/>
      <dgm:spPr/>
      <dgm:t>
        <a:bodyPr/>
        <a:lstStyle/>
        <a:p>
          <a:endParaRPr lang="es-MX"/>
        </a:p>
      </dgm:t>
    </dgm:pt>
    <dgm:pt modelId="{2082E002-2568-4880-B07D-8C228995D101}">
      <dgm:prSet phldrT="[Texto]"/>
      <dgm:spPr/>
      <dgm:t>
        <a:bodyPr/>
        <a:lstStyle/>
        <a:p>
          <a:r>
            <a:rPr lang="es-MX" dirty="0"/>
            <a:t>IP</a:t>
          </a:r>
        </a:p>
      </dgm:t>
    </dgm:pt>
    <dgm:pt modelId="{6C4FFE37-EE4B-4DEA-AB33-810B70AC903A}" type="parTrans" cxnId="{4F1EF18C-DA62-4CD2-BB60-8E2256BF8FEB}">
      <dgm:prSet/>
      <dgm:spPr/>
      <dgm:t>
        <a:bodyPr/>
        <a:lstStyle/>
        <a:p>
          <a:endParaRPr lang="es-MX"/>
        </a:p>
      </dgm:t>
    </dgm:pt>
    <dgm:pt modelId="{A1CADBE2-179C-4641-8F29-95A84BD61EA7}" type="sibTrans" cxnId="{4F1EF18C-DA62-4CD2-BB60-8E2256BF8FEB}">
      <dgm:prSet/>
      <dgm:spPr/>
      <dgm:t>
        <a:bodyPr/>
        <a:lstStyle/>
        <a:p>
          <a:endParaRPr lang="es-MX"/>
        </a:p>
      </dgm:t>
    </dgm:pt>
    <dgm:pt modelId="{7B75A9F0-579B-4B83-90B9-383FA7EB7499}">
      <dgm:prSet phldrT="[Texto]"/>
      <dgm:spPr/>
      <dgm:t>
        <a:bodyPr/>
        <a:lstStyle/>
        <a:p>
          <a:r>
            <a:rPr lang="es-MX" dirty="0"/>
            <a:t>Acceso a la red</a:t>
          </a:r>
        </a:p>
      </dgm:t>
    </dgm:pt>
    <dgm:pt modelId="{9065E35F-6E27-4D00-A654-141B6195E9F8}" type="parTrans" cxnId="{EBDE5C63-A609-4B1D-BDB6-6F80EEE971D0}">
      <dgm:prSet/>
      <dgm:spPr/>
      <dgm:t>
        <a:bodyPr/>
        <a:lstStyle/>
        <a:p>
          <a:endParaRPr lang="es-MX"/>
        </a:p>
      </dgm:t>
    </dgm:pt>
    <dgm:pt modelId="{6A53915B-8ECE-4FC6-BBA1-37E92CC8FADE}" type="sibTrans" cxnId="{EBDE5C63-A609-4B1D-BDB6-6F80EEE971D0}">
      <dgm:prSet/>
      <dgm:spPr/>
      <dgm:t>
        <a:bodyPr/>
        <a:lstStyle/>
        <a:p>
          <a:endParaRPr lang="es-MX"/>
        </a:p>
      </dgm:t>
    </dgm:pt>
    <dgm:pt modelId="{C19A2FDF-B7C2-497F-B2AF-067BB3D26087}">
      <dgm:prSet phldrT="[Texto]"/>
      <dgm:spPr/>
      <dgm:t>
        <a:bodyPr/>
        <a:lstStyle/>
        <a:p>
          <a:r>
            <a:rPr lang="es-MX" dirty="0"/>
            <a:t>IGMP</a:t>
          </a:r>
        </a:p>
      </dgm:t>
    </dgm:pt>
    <dgm:pt modelId="{CDE2FAFC-AD5B-4C1B-A689-D37A4A6C05A5}" type="parTrans" cxnId="{BC107BBF-DC3E-425D-901D-DB1AC0E298CC}">
      <dgm:prSet/>
      <dgm:spPr/>
      <dgm:t>
        <a:bodyPr/>
        <a:lstStyle/>
        <a:p>
          <a:endParaRPr lang="es-MX"/>
        </a:p>
      </dgm:t>
    </dgm:pt>
    <dgm:pt modelId="{E7E8598E-A9FC-490E-A15D-4447A8A3872A}" type="sibTrans" cxnId="{BC107BBF-DC3E-425D-901D-DB1AC0E298CC}">
      <dgm:prSet/>
      <dgm:spPr/>
      <dgm:t>
        <a:bodyPr/>
        <a:lstStyle/>
        <a:p>
          <a:endParaRPr lang="es-MX"/>
        </a:p>
      </dgm:t>
    </dgm:pt>
    <dgm:pt modelId="{13B16C8E-7A45-4FE7-BD71-89841EAF18FD}">
      <dgm:prSet phldrT="[Texto]"/>
      <dgm:spPr/>
      <dgm:t>
        <a:bodyPr/>
        <a:lstStyle/>
        <a:p>
          <a:r>
            <a:rPr lang="es-MX" dirty="0"/>
            <a:t>LLC</a:t>
          </a:r>
        </a:p>
      </dgm:t>
    </dgm:pt>
    <dgm:pt modelId="{88DEED62-1883-403D-B3A9-5160113520AF}" type="parTrans" cxnId="{263AB6E6-0734-4D9E-9F8E-FE0564430EA6}">
      <dgm:prSet/>
      <dgm:spPr/>
      <dgm:t>
        <a:bodyPr/>
        <a:lstStyle/>
        <a:p>
          <a:endParaRPr lang="es-MX"/>
        </a:p>
      </dgm:t>
    </dgm:pt>
    <dgm:pt modelId="{5505828D-4468-452B-AB4D-B1BAEF67A645}" type="sibTrans" cxnId="{263AB6E6-0734-4D9E-9F8E-FE0564430EA6}">
      <dgm:prSet/>
      <dgm:spPr/>
      <dgm:t>
        <a:bodyPr/>
        <a:lstStyle/>
        <a:p>
          <a:endParaRPr lang="es-MX"/>
        </a:p>
      </dgm:t>
    </dgm:pt>
    <dgm:pt modelId="{B72C2FBD-A394-4F59-BB44-8F9A7D164645}">
      <dgm:prSet phldrT="[Texto]"/>
      <dgm:spPr/>
      <dgm:t>
        <a:bodyPr/>
        <a:lstStyle/>
        <a:p>
          <a:r>
            <a:rPr lang="es-MX" dirty="0"/>
            <a:t>MAC</a:t>
          </a:r>
        </a:p>
      </dgm:t>
    </dgm:pt>
    <dgm:pt modelId="{4B70EFD7-E89F-45A2-9B40-2AE28EB15D91}" type="parTrans" cxnId="{5009379A-363D-49D2-8DA9-46FE38E7275D}">
      <dgm:prSet/>
      <dgm:spPr/>
      <dgm:t>
        <a:bodyPr/>
        <a:lstStyle/>
        <a:p>
          <a:endParaRPr lang="es-MX"/>
        </a:p>
      </dgm:t>
    </dgm:pt>
    <dgm:pt modelId="{4E2B1F43-E759-400B-B1CD-F38A975AF171}" type="sibTrans" cxnId="{5009379A-363D-49D2-8DA9-46FE38E7275D}">
      <dgm:prSet/>
      <dgm:spPr/>
      <dgm:t>
        <a:bodyPr/>
        <a:lstStyle/>
        <a:p>
          <a:endParaRPr lang="es-MX"/>
        </a:p>
      </dgm:t>
    </dgm:pt>
    <dgm:pt modelId="{23FEB63E-265B-41E1-A08B-F0B45E2A251E}" type="pres">
      <dgm:prSet presAssocID="{3DC8880F-2DE4-4175-91C7-F55B28C6F1D0}" presName="linear" presStyleCnt="0">
        <dgm:presLayoutVars>
          <dgm:dir/>
          <dgm:resizeHandles val="exact"/>
        </dgm:presLayoutVars>
      </dgm:prSet>
      <dgm:spPr/>
    </dgm:pt>
    <dgm:pt modelId="{18FC0DB5-3F56-46BD-8F1F-36D8F7404970}" type="pres">
      <dgm:prSet presAssocID="{632C7096-A207-4D56-9742-CE697B44F5EA}" presName="comp" presStyleCnt="0"/>
      <dgm:spPr/>
    </dgm:pt>
    <dgm:pt modelId="{F61E66E7-0263-4EFC-B52F-1A1333164077}" type="pres">
      <dgm:prSet presAssocID="{632C7096-A207-4D56-9742-CE697B44F5EA}" presName="box" presStyleLbl="node1" presStyleIdx="0" presStyleCnt="4"/>
      <dgm:spPr/>
    </dgm:pt>
    <dgm:pt modelId="{7873ABC6-B4B4-402E-9DE2-D60EA1A14613}" type="pres">
      <dgm:prSet presAssocID="{632C7096-A207-4D56-9742-CE697B44F5EA}" presName="img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08B40906-39BC-45D4-A913-E80A4FE89B57}" type="pres">
      <dgm:prSet presAssocID="{632C7096-A207-4D56-9742-CE697B44F5EA}" presName="text" presStyleLbl="node1" presStyleIdx="0" presStyleCnt="4">
        <dgm:presLayoutVars>
          <dgm:bulletEnabled val="1"/>
        </dgm:presLayoutVars>
      </dgm:prSet>
      <dgm:spPr/>
    </dgm:pt>
    <dgm:pt modelId="{BA0D9B92-8728-4EDC-8BED-A45CF0116899}" type="pres">
      <dgm:prSet presAssocID="{334FA113-014A-431E-AEAC-E7C28C9922A2}" presName="spacer" presStyleCnt="0"/>
      <dgm:spPr/>
    </dgm:pt>
    <dgm:pt modelId="{64A94DEE-BC61-40D5-AEC9-767444EF1671}" type="pres">
      <dgm:prSet presAssocID="{DAFD5E0D-835C-48D6-B198-A2631EB1EBE6}" presName="comp" presStyleCnt="0"/>
      <dgm:spPr/>
    </dgm:pt>
    <dgm:pt modelId="{4E99826B-A55A-4388-AD51-92628D224C7A}" type="pres">
      <dgm:prSet presAssocID="{DAFD5E0D-835C-48D6-B198-A2631EB1EBE6}" presName="box" presStyleLbl="node1" presStyleIdx="1" presStyleCnt="4"/>
      <dgm:spPr/>
    </dgm:pt>
    <dgm:pt modelId="{A59D1F9C-A7C4-4B3E-B240-4EF6E17CD308}" type="pres">
      <dgm:prSet presAssocID="{DAFD5E0D-835C-48D6-B198-A2631EB1EBE6}" presName="img" presStyleLbl="fgImgPlace1" presStyleIdx="1" presStyleCnt="4" custScaleX="72222" custScaleY="10308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E3AB4445-C6F8-44BA-B4D5-BB80A73136A1}" type="pres">
      <dgm:prSet presAssocID="{DAFD5E0D-835C-48D6-B198-A2631EB1EBE6}" presName="text" presStyleLbl="node1" presStyleIdx="1" presStyleCnt="4">
        <dgm:presLayoutVars>
          <dgm:bulletEnabled val="1"/>
        </dgm:presLayoutVars>
      </dgm:prSet>
      <dgm:spPr/>
    </dgm:pt>
    <dgm:pt modelId="{05608442-25C8-427C-95AF-5BDBDFE46F47}" type="pres">
      <dgm:prSet presAssocID="{573EE015-7B10-4453-BF7C-6CA544AA51AB}" presName="spacer" presStyleCnt="0"/>
      <dgm:spPr/>
    </dgm:pt>
    <dgm:pt modelId="{B9D1E56E-34EF-4016-9657-41F515F2B0A0}" type="pres">
      <dgm:prSet presAssocID="{FCCC4576-E0D7-4270-B34B-C71C83595871}" presName="comp" presStyleCnt="0"/>
      <dgm:spPr/>
    </dgm:pt>
    <dgm:pt modelId="{AF6B9A77-96BF-491B-BED6-2AF4D1D295EE}" type="pres">
      <dgm:prSet presAssocID="{FCCC4576-E0D7-4270-B34B-C71C83595871}" presName="box" presStyleLbl="node1" presStyleIdx="2" presStyleCnt="4"/>
      <dgm:spPr/>
    </dgm:pt>
    <dgm:pt modelId="{9883CC22-1D9A-41BF-BC9E-D69E2C7454A0}" type="pres">
      <dgm:prSet presAssocID="{FCCC4576-E0D7-4270-B34B-C71C83595871}" presName="img" presStyleLbl="f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164D8673-70C6-4560-8002-76CC81B1A97F}" type="pres">
      <dgm:prSet presAssocID="{FCCC4576-E0D7-4270-B34B-C71C83595871}" presName="text" presStyleLbl="node1" presStyleIdx="2" presStyleCnt="4">
        <dgm:presLayoutVars>
          <dgm:bulletEnabled val="1"/>
        </dgm:presLayoutVars>
      </dgm:prSet>
      <dgm:spPr/>
    </dgm:pt>
    <dgm:pt modelId="{48082E3E-C2E5-4B67-A31F-6C605E0413A8}" type="pres">
      <dgm:prSet presAssocID="{8F297B0E-8ABB-48B7-BD86-D7DED0F6FFF9}" presName="spacer" presStyleCnt="0"/>
      <dgm:spPr/>
    </dgm:pt>
    <dgm:pt modelId="{44821360-0B82-439D-9E94-1285CE650A11}" type="pres">
      <dgm:prSet presAssocID="{7B75A9F0-579B-4B83-90B9-383FA7EB7499}" presName="comp" presStyleCnt="0"/>
      <dgm:spPr/>
    </dgm:pt>
    <dgm:pt modelId="{D0FC4D32-7E1B-4BD5-A6EC-0EF21ED8ADC9}" type="pres">
      <dgm:prSet presAssocID="{7B75A9F0-579B-4B83-90B9-383FA7EB7499}" presName="box" presStyleLbl="node1" presStyleIdx="3" presStyleCnt="4"/>
      <dgm:spPr/>
    </dgm:pt>
    <dgm:pt modelId="{B26B977C-18DA-46DD-816A-1096AFB13D00}" type="pres">
      <dgm:prSet presAssocID="{7B75A9F0-579B-4B83-90B9-383FA7EB7499}" presName="img" presStyleLbl="f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1B62135C-845F-4C11-9729-151E48C074D7}" type="pres">
      <dgm:prSet presAssocID="{7B75A9F0-579B-4B83-90B9-383FA7EB7499}" presName="text" presStyleLbl="node1" presStyleIdx="3" presStyleCnt="4">
        <dgm:presLayoutVars>
          <dgm:bulletEnabled val="1"/>
        </dgm:presLayoutVars>
      </dgm:prSet>
      <dgm:spPr/>
    </dgm:pt>
  </dgm:ptLst>
  <dgm:cxnLst>
    <dgm:cxn modelId="{A821BC01-1B2F-4DA9-908A-4F070B28C7DF}" type="presOf" srcId="{7B75A9F0-579B-4B83-90B9-383FA7EB7499}" destId="{1B62135C-845F-4C11-9729-151E48C074D7}" srcOrd="1" destOrd="0" presId="urn:microsoft.com/office/officeart/2005/8/layout/vList4"/>
    <dgm:cxn modelId="{95A91B05-EB19-4836-AAE1-F1F5B6458842}" srcId="{3DC8880F-2DE4-4175-91C7-F55B28C6F1D0}" destId="{FCCC4576-E0D7-4270-B34B-C71C83595871}" srcOrd="2" destOrd="0" parTransId="{72798090-528B-4E3E-AEA3-7DD6E9CB5773}" sibTransId="{8F297B0E-8ABB-48B7-BD86-D7DED0F6FFF9}"/>
    <dgm:cxn modelId="{192C421C-BECD-47D6-911E-F6B2D50E5FE5}" type="presOf" srcId="{2082E002-2568-4880-B07D-8C228995D101}" destId="{AF6B9A77-96BF-491B-BED6-2AF4D1D295EE}" srcOrd="0" destOrd="1" presId="urn:microsoft.com/office/officeart/2005/8/layout/vList4"/>
    <dgm:cxn modelId="{4D1E372B-9491-4A6D-9CA5-50F84D657FD5}" type="presOf" srcId="{CBF6CC61-AC26-4C9A-B05B-F73D4E34FA03}" destId="{E3AB4445-C6F8-44BA-B4D5-BB80A73136A1}" srcOrd="1" destOrd="1" presId="urn:microsoft.com/office/officeart/2005/8/layout/vList4"/>
    <dgm:cxn modelId="{B0C10F35-3F02-44ED-AF57-E4019FBB90C2}" srcId="{632C7096-A207-4D56-9742-CE697B44F5EA}" destId="{F8775D7B-CF7D-4D01-AB4C-A32D93EC220B}" srcOrd="0" destOrd="0" parTransId="{CAD228EA-9003-4F21-B108-4EF863F30619}" sibTransId="{70263CA3-8D69-4EBD-9579-77048F88E7A9}"/>
    <dgm:cxn modelId="{C858C638-D6F7-4838-B729-F005F768EA8E}" type="presOf" srcId="{DAFD5E0D-835C-48D6-B198-A2631EB1EBE6}" destId="{E3AB4445-C6F8-44BA-B4D5-BB80A73136A1}" srcOrd="1" destOrd="0" presId="urn:microsoft.com/office/officeart/2005/8/layout/vList4"/>
    <dgm:cxn modelId="{F1F03F3C-1AB9-401A-A6D2-8ECE4D119213}" type="presOf" srcId="{B72C2FBD-A394-4F59-BB44-8F9A7D164645}" destId="{1B62135C-845F-4C11-9729-151E48C074D7}" srcOrd="1" destOrd="2" presId="urn:microsoft.com/office/officeart/2005/8/layout/vList4"/>
    <dgm:cxn modelId="{EBDE5C63-A609-4B1D-BDB6-6F80EEE971D0}" srcId="{3DC8880F-2DE4-4175-91C7-F55B28C6F1D0}" destId="{7B75A9F0-579B-4B83-90B9-383FA7EB7499}" srcOrd="3" destOrd="0" parTransId="{9065E35F-6E27-4D00-A654-141B6195E9F8}" sibTransId="{6A53915B-8ECE-4FC6-BBA1-37E92CC8FADE}"/>
    <dgm:cxn modelId="{E3F91145-2B7E-42A8-95E4-FD6AC381241B}" type="presOf" srcId="{C19A2FDF-B7C2-497F-B2AF-067BB3D26087}" destId="{AF6B9A77-96BF-491B-BED6-2AF4D1D295EE}" srcOrd="0" destOrd="2" presId="urn:microsoft.com/office/officeart/2005/8/layout/vList4"/>
    <dgm:cxn modelId="{A0A1066F-F9E4-4B70-9F5B-FEEABB086B60}" type="presOf" srcId="{7B75A9F0-579B-4B83-90B9-383FA7EB7499}" destId="{D0FC4D32-7E1B-4BD5-A6EC-0EF21ED8ADC9}" srcOrd="0" destOrd="0" presId="urn:microsoft.com/office/officeart/2005/8/layout/vList4"/>
    <dgm:cxn modelId="{F6FD6F71-91CA-421B-B84B-1A0642C3A628}" type="presOf" srcId="{C4CBA8A7-E527-438B-9FDA-15A6A555DF93}" destId="{E3AB4445-C6F8-44BA-B4D5-BB80A73136A1}" srcOrd="1" destOrd="2" presId="urn:microsoft.com/office/officeart/2005/8/layout/vList4"/>
    <dgm:cxn modelId="{26796778-A534-471D-A367-8438985CA12B}" type="presOf" srcId="{3DC8880F-2DE4-4175-91C7-F55B28C6F1D0}" destId="{23FEB63E-265B-41E1-A08B-F0B45E2A251E}" srcOrd="0" destOrd="0" presId="urn:microsoft.com/office/officeart/2005/8/layout/vList4"/>
    <dgm:cxn modelId="{1CAD997D-FFCB-4E15-A8D7-8CA2D958B01B}" type="presOf" srcId="{632C7096-A207-4D56-9742-CE697B44F5EA}" destId="{F61E66E7-0263-4EFC-B52F-1A1333164077}" srcOrd="0" destOrd="0" presId="urn:microsoft.com/office/officeart/2005/8/layout/vList4"/>
    <dgm:cxn modelId="{1A4EBA81-2815-4B2C-80C5-5D236CF4229D}" type="presOf" srcId="{13B16C8E-7A45-4FE7-BD71-89841EAF18FD}" destId="{1B62135C-845F-4C11-9729-151E48C074D7}" srcOrd="1" destOrd="1" presId="urn:microsoft.com/office/officeart/2005/8/layout/vList4"/>
    <dgm:cxn modelId="{7AA2B484-3976-491C-AEDE-6EEE63543555}" type="presOf" srcId="{C4CBA8A7-E527-438B-9FDA-15A6A555DF93}" destId="{4E99826B-A55A-4388-AD51-92628D224C7A}" srcOrd="0" destOrd="2" presId="urn:microsoft.com/office/officeart/2005/8/layout/vList4"/>
    <dgm:cxn modelId="{AB985687-DE79-4C04-9C9B-3ED2608B21BF}" srcId="{3DC8880F-2DE4-4175-91C7-F55B28C6F1D0}" destId="{632C7096-A207-4D56-9742-CE697B44F5EA}" srcOrd="0" destOrd="0" parTransId="{E3A19F2C-4EB0-4657-958A-F25F7C3C071D}" sibTransId="{334FA113-014A-431E-AEAC-E7C28C9922A2}"/>
    <dgm:cxn modelId="{4F1EF18C-DA62-4CD2-BB60-8E2256BF8FEB}" srcId="{FCCC4576-E0D7-4270-B34B-C71C83595871}" destId="{2082E002-2568-4880-B07D-8C228995D101}" srcOrd="0" destOrd="0" parTransId="{6C4FFE37-EE4B-4DEA-AB33-810B70AC903A}" sibTransId="{A1CADBE2-179C-4641-8F29-95A84BD61EA7}"/>
    <dgm:cxn modelId="{5009379A-363D-49D2-8DA9-46FE38E7275D}" srcId="{7B75A9F0-579B-4B83-90B9-383FA7EB7499}" destId="{B72C2FBD-A394-4F59-BB44-8F9A7D164645}" srcOrd="1" destOrd="0" parTransId="{4B70EFD7-E89F-45A2-9B40-2AE28EB15D91}" sibTransId="{4E2B1F43-E759-400B-B1CD-F38A975AF171}"/>
    <dgm:cxn modelId="{9789CFA2-D856-45CA-8A23-63FE338B90B1}" type="presOf" srcId="{FCCC4576-E0D7-4270-B34B-C71C83595871}" destId="{AF6B9A77-96BF-491B-BED6-2AF4D1D295EE}" srcOrd="0" destOrd="0" presId="urn:microsoft.com/office/officeart/2005/8/layout/vList4"/>
    <dgm:cxn modelId="{6E633DAE-8AEB-4672-9FE6-E7121485739D}" type="presOf" srcId="{F8775D7B-CF7D-4D01-AB4C-A32D93EC220B}" destId="{08B40906-39BC-45D4-A913-E80A4FE89B57}" srcOrd="1" destOrd="1" presId="urn:microsoft.com/office/officeart/2005/8/layout/vList4"/>
    <dgm:cxn modelId="{D32580AE-9607-46CB-A501-8401C895458B}" type="presOf" srcId="{2082E002-2568-4880-B07D-8C228995D101}" destId="{164D8673-70C6-4560-8002-76CC81B1A97F}" srcOrd="1" destOrd="1" presId="urn:microsoft.com/office/officeart/2005/8/layout/vList4"/>
    <dgm:cxn modelId="{4BA0BAB6-AE04-4F2A-8891-71DBDA9FB6A6}" type="presOf" srcId="{B72C2FBD-A394-4F59-BB44-8F9A7D164645}" destId="{D0FC4D32-7E1B-4BD5-A6EC-0EF21ED8ADC9}" srcOrd="0" destOrd="2" presId="urn:microsoft.com/office/officeart/2005/8/layout/vList4"/>
    <dgm:cxn modelId="{02CA4ABD-A493-412F-B0C3-7877B27E2A28}" type="presOf" srcId="{CBF6CC61-AC26-4C9A-B05B-F73D4E34FA03}" destId="{4E99826B-A55A-4388-AD51-92628D224C7A}" srcOrd="0" destOrd="1" presId="urn:microsoft.com/office/officeart/2005/8/layout/vList4"/>
    <dgm:cxn modelId="{BC107BBF-DC3E-425D-901D-DB1AC0E298CC}" srcId="{FCCC4576-E0D7-4270-B34B-C71C83595871}" destId="{C19A2FDF-B7C2-497F-B2AF-067BB3D26087}" srcOrd="1" destOrd="0" parTransId="{CDE2FAFC-AD5B-4C1B-A689-D37A4A6C05A5}" sibTransId="{E7E8598E-A9FC-490E-A15D-4447A8A3872A}"/>
    <dgm:cxn modelId="{75DE9CC6-63C1-4595-856A-7052BA597589}" srcId="{DAFD5E0D-835C-48D6-B198-A2631EB1EBE6}" destId="{C4CBA8A7-E527-438B-9FDA-15A6A555DF93}" srcOrd="1" destOrd="0" parTransId="{CCD01867-D728-4A0E-B8F7-F46F8F294BD1}" sibTransId="{901BB77F-6654-450B-BEB5-31E25BF34E5D}"/>
    <dgm:cxn modelId="{4F6478CD-FB54-483A-9B58-886E389B192B}" srcId="{DAFD5E0D-835C-48D6-B198-A2631EB1EBE6}" destId="{CBF6CC61-AC26-4C9A-B05B-F73D4E34FA03}" srcOrd="0" destOrd="0" parTransId="{2E0373E0-3094-4067-9D80-3BD8139C647A}" sibTransId="{974960CC-1C87-42B0-A7C5-76166FDCB246}"/>
    <dgm:cxn modelId="{96A894D5-371D-4FE9-B0EE-2E1171E48303}" type="presOf" srcId="{FCCC4576-E0D7-4270-B34B-C71C83595871}" destId="{164D8673-70C6-4560-8002-76CC81B1A97F}" srcOrd="1" destOrd="0" presId="urn:microsoft.com/office/officeart/2005/8/layout/vList4"/>
    <dgm:cxn modelId="{D18752DA-6F97-41D6-9891-28CB07BF818A}" type="presOf" srcId="{F8775D7B-CF7D-4D01-AB4C-A32D93EC220B}" destId="{F61E66E7-0263-4EFC-B52F-1A1333164077}" srcOrd="0" destOrd="1" presId="urn:microsoft.com/office/officeart/2005/8/layout/vList4"/>
    <dgm:cxn modelId="{86FC37DD-62E2-4E16-9922-764D4BC9DDD6}" type="presOf" srcId="{DAFD5E0D-835C-48D6-B198-A2631EB1EBE6}" destId="{4E99826B-A55A-4388-AD51-92628D224C7A}" srcOrd="0" destOrd="0" presId="urn:microsoft.com/office/officeart/2005/8/layout/vList4"/>
    <dgm:cxn modelId="{D0F018DF-6189-4722-9078-AECE4DB38668}" type="presOf" srcId="{C19A2FDF-B7C2-497F-B2AF-067BB3D26087}" destId="{164D8673-70C6-4560-8002-76CC81B1A97F}" srcOrd="1" destOrd="2" presId="urn:microsoft.com/office/officeart/2005/8/layout/vList4"/>
    <dgm:cxn modelId="{F5409EE0-5399-4ADA-9E8B-B5CC8D833ED8}" srcId="{3DC8880F-2DE4-4175-91C7-F55B28C6F1D0}" destId="{DAFD5E0D-835C-48D6-B198-A2631EB1EBE6}" srcOrd="1" destOrd="0" parTransId="{2D2B7D9D-2DD3-40F5-8DEC-75D49F9A5875}" sibTransId="{573EE015-7B10-4453-BF7C-6CA544AA51AB}"/>
    <dgm:cxn modelId="{263AB6E6-0734-4D9E-9F8E-FE0564430EA6}" srcId="{7B75A9F0-579B-4B83-90B9-383FA7EB7499}" destId="{13B16C8E-7A45-4FE7-BD71-89841EAF18FD}" srcOrd="0" destOrd="0" parTransId="{88DEED62-1883-403D-B3A9-5160113520AF}" sibTransId="{5505828D-4468-452B-AB4D-B1BAEF67A645}"/>
    <dgm:cxn modelId="{A702E1F3-4163-40CE-B5A8-2B457378A421}" type="presOf" srcId="{13B16C8E-7A45-4FE7-BD71-89841EAF18FD}" destId="{D0FC4D32-7E1B-4BD5-A6EC-0EF21ED8ADC9}" srcOrd="0" destOrd="1" presId="urn:microsoft.com/office/officeart/2005/8/layout/vList4"/>
    <dgm:cxn modelId="{070004FD-1110-42BE-B9B8-9B70EDF9A645}" type="presOf" srcId="{632C7096-A207-4D56-9742-CE697B44F5EA}" destId="{08B40906-39BC-45D4-A913-E80A4FE89B57}" srcOrd="1" destOrd="0" presId="urn:microsoft.com/office/officeart/2005/8/layout/vList4"/>
    <dgm:cxn modelId="{237278C4-F9C4-410B-9539-0D16A13ABC41}" type="presParOf" srcId="{23FEB63E-265B-41E1-A08B-F0B45E2A251E}" destId="{18FC0DB5-3F56-46BD-8F1F-36D8F7404970}" srcOrd="0" destOrd="0" presId="urn:microsoft.com/office/officeart/2005/8/layout/vList4"/>
    <dgm:cxn modelId="{F11026C6-9327-474E-BBB0-F4FDB817D376}" type="presParOf" srcId="{18FC0DB5-3F56-46BD-8F1F-36D8F7404970}" destId="{F61E66E7-0263-4EFC-B52F-1A1333164077}" srcOrd="0" destOrd="0" presId="urn:microsoft.com/office/officeart/2005/8/layout/vList4"/>
    <dgm:cxn modelId="{3DAA8215-B743-4E2F-A1AE-4D2788FD296B}" type="presParOf" srcId="{18FC0DB5-3F56-46BD-8F1F-36D8F7404970}" destId="{7873ABC6-B4B4-402E-9DE2-D60EA1A14613}" srcOrd="1" destOrd="0" presId="urn:microsoft.com/office/officeart/2005/8/layout/vList4"/>
    <dgm:cxn modelId="{0C579144-C0ED-495D-AB04-D63B989550A5}" type="presParOf" srcId="{18FC0DB5-3F56-46BD-8F1F-36D8F7404970}" destId="{08B40906-39BC-45D4-A913-E80A4FE89B57}" srcOrd="2" destOrd="0" presId="urn:microsoft.com/office/officeart/2005/8/layout/vList4"/>
    <dgm:cxn modelId="{5E824987-6978-438E-959C-7A44847FFA14}" type="presParOf" srcId="{23FEB63E-265B-41E1-A08B-F0B45E2A251E}" destId="{BA0D9B92-8728-4EDC-8BED-A45CF0116899}" srcOrd="1" destOrd="0" presId="urn:microsoft.com/office/officeart/2005/8/layout/vList4"/>
    <dgm:cxn modelId="{27C790F6-EB5E-4F81-B952-5F2D6536988E}" type="presParOf" srcId="{23FEB63E-265B-41E1-A08B-F0B45E2A251E}" destId="{64A94DEE-BC61-40D5-AEC9-767444EF1671}" srcOrd="2" destOrd="0" presId="urn:microsoft.com/office/officeart/2005/8/layout/vList4"/>
    <dgm:cxn modelId="{9EBF6C68-DE65-4608-901C-6A0E6178B4D6}" type="presParOf" srcId="{64A94DEE-BC61-40D5-AEC9-767444EF1671}" destId="{4E99826B-A55A-4388-AD51-92628D224C7A}" srcOrd="0" destOrd="0" presId="urn:microsoft.com/office/officeart/2005/8/layout/vList4"/>
    <dgm:cxn modelId="{397D8AB0-C0AB-4741-8141-040C926E2BC1}" type="presParOf" srcId="{64A94DEE-BC61-40D5-AEC9-767444EF1671}" destId="{A59D1F9C-A7C4-4B3E-B240-4EF6E17CD308}" srcOrd="1" destOrd="0" presId="urn:microsoft.com/office/officeart/2005/8/layout/vList4"/>
    <dgm:cxn modelId="{9B57459A-EF80-42CC-B5F5-A147208E9FFA}" type="presParOf" srcId="{64A94DEE-BC61-40D5-AEC9-767444EF1671}" destId="{E3AB4445-C6F8-44BA-B4D5-BB80A73136A1}" srcOrd="2" destOrd="0" presId="urn:microsoft.com/office/officeart/2005/8/layout/vList4"/>
    <dgm:cxn modelId="{F170E10D-1572-49D2-B953-B2176C40C1FD}" type="presParOf" srcId="{23FEB63E-265B-41E1-A08B-F0B45E2A251E}" destId="{05608442-25C8-427C-95AF-5BDBDFE46F47}" srcOrd="3" destOrd="0" presId="urn:microsoft.com/office/officeart/2005/8/layout/vList4"/>
    <dgm:cxn modelId="{06DF1AFB-064C-4F75-9BE2-6B329583CAB7}" type="presParOf" srcId="{23FEB63E-265B-41E1-A08B-F0B45E2A251E}" destId="{B9D1E56E-34EF-4016-9657-41F515F2B0A0}" srcOrd="4" destOrd="0" presId="urn:microsoft.com/office/officeart/2005/8/layout/vList4"/>
    <dgm:cxn modelId="{744EE114-F8B0-4073-819D-99D1A7DE0288}" type="presParOf" srcId="{B9D1E56E-34EF-4016-9657-41F515F2B0A0}" destId="{AF6B9A77-96BF-491B-BED6-2AF4D1D295EE}" srcOrd="0" destOrd="0" presId="urn:microsoft.com/office/officeart/2005/8/layout/vList4"/>
    <dgm:cxn modelId="{8943533B-0397-4CAD-A974-B9AAD2E9088D}" type="presParOf" srcId="{B9D1E56E-34EF-4016-9657-41F515F2B0A0}" destId="{9883CC22-1D9A-41BF-BC9E-D69E2C7454A0}" srcOrd="1" destOrd="0" presId="urn:microsoft.com/office/officeart/2005/8/layout/vList4"/>
    <dgm:cxn modelId="{6B22FCEA-BEAB-4A71-90E4-1D5A968B17FF}" type="presParOf" srcId="{B9D1E56E-34EF-4016-9657-41F515F2B0A0}" destId="{164D8673-70C6-4560-8002-76CC81B1A97F}" srcOrd="2" destOrd="0" presId="urn:microsoft.com/office/officeart/2005/8/layout/vList4"/>
    <dgm:cxn modelId="{03784403-A2D1-4A3D-9EAB-F1A8C84763E0}" type="presParOf" srcId="{23FEB63E-265B-41E1-A08B-F0B45E2A251E}" destId="{48082E3E-C2E5-4B67-A31F-6C605E0413A8}" srcOrd="5" destOrd="0" presId="urn:microsoft.com/office/officeart/2005/8/layout/vList4"/>
    <dgm:cxn modelId="{5DBD9E6E-8AB5-4CE7-B493-77C768221C6B}" type="presParOf" srcId="{23FEB63E-265B-41E1-A08B-F0B45E2A251E}" destId="{44821360-0B82-439D-9E94-1285CE650A11}" srcOrd="6" destOrd="0" presId="urn:microsoft.com/office/officeart/2005/8/layout/vList4"/>
    <dgm:cxn modelId="{2AA1A0B5-602B-442A-9455-57DF43190B85}" type="presParOf" srcId="{44821360-0B82-439D-9E94-1285CE650A11}" destId="{D0FC4D32-7E1B-4BD5-A6EC-0EF21ED8ADC9}" srcOrd="0" destOrd="0" presId="urn:microsoft.com/office/officeart/2005/8/layout/vList4"/>
    <dgm:cxn modelId="{81049E38-80D2-4C27-9F28-4112D435EC86}" type="presParOf" srcId="{44821360-0B82-439D-9E94-1285CE650A11}" destId="{B26B977C-18DA-46DD-816A-1096AFB13D00}" srcOrd="1" destOrd="0" presId="urn:microsoft.com/office/officeart/2005/8/layout/vList4"/>
    <dgm:cxn modelId="{EF872ACD-DA2F-427E-B47A-3A1D6C843CA9}" type="presParOf" srcId="{44821360-0B82-439D-9E94-1285CE650A11}" destId="{1B62135C-845F-4C11-9729-151E48C074D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70E527B-1BD1-478D-8619-98C9A78793B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77837F1E-A421-490B-9DB7-4831C231EA95}">
      <dgm:prSet phldrT="[Texto]"/>
      <dgm:spPr/>
      <dgm:t>
        <a:bodyPr/>
        <a:lstStyle/>
        <a:p>
          <a:r>
            <a:rPr lang="es-MX" dirty="0"/>
            <a:t>Solicitud de datos</a:t>
          </a:r>
        </a:p>
      </dgm:t>
    </dgm:pt>
    <dgm:pt modelId="{C18C4A4E-2DA2-426A-8CEA-4F29D2A51650}" type="parTrans" cxnId="{2A22A708-948E-4C45-A79B-9AA88E5C487A}">
      <dgm:prSet/>
      <dgm:spPr/>
      <dgm:t>
        <a:bodyPr/>
        <a:lstStyle/>
        <a:p>
          <a:endParaRPr lang="es-MX"/>
        </a:p>
      </dgm:t>
    </dgm:pt>
    <dgm:pt modelId="{9880E1F4-AE7F-4590-945F-17F0B813C1F5}" type="sibTrans" cxnId="{2A22A708-948E-4C45-A79B-9AA88E5C487A}">
      <dgm:prSet/>
      <dgm:spPr/>
      <dgm:t>
        <a:bodyPr/>
        <a:lstStyle/>
        <a:p>
          <a:endParaRPr lang="es-MX"/>
        </a:p>
      </dgm:t>
    </dgm:pt>
    <dgm:pt modelId="{7EA4E9F2-78D1-40DC-B415-4329C5B4A597}">
      <dgm:prSet phldrT="[Texto]"/>
      <dgm:spPr/>
      <dgm:t>
        <a:bodyPr/>
        <a:lstStyle/>
        <a:p>
          <a:r>
            <a:rPr lang="es-MX" dirty="0"/>
            <a:t>Crea el flujo de entrada</a:t>
          </a:r>
        </a:p>
      </dgm:t>
    </dgm:pt>
    <dgm:pt modelId="{F63AEE90-E766-4BC2-A9DA-E65D0C9A1C03}" type="parTrans" cxnId="{390B3D89-FBB3-458D-8D50-C1219D993C97}">
      <dgm:prSet/>
      <dgm:spPr/>
      <dgm:t>
        <a:bodyPr/>
        <a:lstStyle/>
        <a:p>
          <a:endParaRPr lang="es-MX"/>
        </a:p>
      </dgm:t>
    </dgm:pt>
    <dgm:pt modelId="{2ABBFDD1-9203-45F2-B768-EE03C9BE2A22}" type="sibTrans" cxnId="{390B3D89-FBB3-458D-8D50-C1219D993C97}">
      <dgm:prSet/>
      <dgm:spPr/>
      <dgm:t>
        <a:bodyPr/>
        <a:lstStyle/>
        <a:p>
          <a:endParaRPr lang="es-MX"/>
        </a:p>
      </dgm:t>
    </dgm:pt>
    <dgm:pt modelId="{A61A485C-4EDD-40BF-B787-8F39160D6459}">
      <dgm:prSet phldrT="[Texto]"/>
      <dgm:spPr/>
      <dgm:t>
        <a:bodyPr/>
        <a:lstStyle/>
        <a:p>
          <a:r>
            <a:rPr lang="es-MX" dirty="0"/>
            <a:t>Pide información sobre el servidor</a:t>
          </a:r>
        </a:p>
      </dgm:t>
    </dgm:pt>
    <dgm:pt modelId="{4E60E2BB-3B34-4A51-9FDC-2D54B31ACC86}" type="parTrans" cxnId="{39B7A21C-F37C-48D7-9CFC-2AD7312F6747}">
      <dgm:prSet/>
      <dgm:spPr/>
      <dgm:t>
        <a:bodyPr/>
        <a:lstStyle/>
        <a:p>
          <a:endParaRPr lang="es-MX"/>
        </a:p>
      </dgm:t>
    </dgm:pt>
    <dgm:pt modelId="{12403C6B-EFC1-4742-BC4C-6F6CE2C5C2E6}" type="sibTrans" cxnId="{39B7A21C-F37C-48D7-9CFC-2AD7312F6747}">
      <dgm:prSet/>
      <dgm:spPr/>
      <dgm:t>
        <a:bodyPr/>
        <a:lstStyle/>
        <a:p>
          <a:endParaRPr lang="es-MX"/>
        </a:p>
      </dgm:t>
    </dgm:pt>
    <dgm:pt modelId="{E33AF370-0E29-4DC2-ABD4-DE70EAD5B573}">
      <dgm:prSet phldrT="[Texto]"/>
      <dgm:spPr/>
      <dgm:t>
        <a:bodyPr/>
        <a:lstStyle/>
        <a:p>
          <a:r>
            <a:rPr lang="es-MX" dirty="0"/>
            <a:t>Crea el Socket</a:t>
          </a:r>
        </a:p>
      </dgm:t>
    </dgm:pt>
    <dgm:pt modelId="{2DD9D595-2BD3-42D0-8469-0DFAC0CB71C0}" type="parTrans" cxnId="{F3686311-433F-4844-8BF6-C116E4A9663E}">
      <dgm:prSet/>
      <dgm:spPr/>
      <dgm:t>
        <a:bodyPr/>
        <a:lstStyle/>
        <a:p>
          <a:endParaRPr lang="es-MX"/>
        </a:p>
      </dgm:t>
    </dgm:pt>
    <dgm:pt modelId="{C3A5E730-C3A6-4026-8307-80841367B8A2}" type="sibTrans" cxnId="{F3686311-433F-4844-8BF6-C116E4A9663E}">
      <dgm:prSet/>
      <dgm:spPr/>
      <dgm:t>
        <a:bodyPr/>
        <a:lstStyle/>
        <a:p>
          <a:endParaRPr lang="es-MX"/>
        </a:p>
      </dgm:t>
    </dgm:pt>
    <dgm:pt modelId="{C28BD5FB-989C-4FA1-B379-DA22FF4FBD33}">
      <dgm:prSet phldrT="[Texto]"/>
      <dgm:spPr/>
      <dgm:t>
        <a:bodyPr/>
        <a:lstStyle/>
        <a:p>
          <a:r>
            <a:rPr lang="es-MX" dirty="0"/>
            <a:t>Crea el socket y se conecta con el servidor</a:t>
          </a:r>
        </a:p>
      </dgm:t>
    </dgm:pt>
    <dgm:pt modelId="{87AC2BDA-0EDA-4A34-BD77-CBC3B5CF63BC}" type="parTrans" cxnId="{7BBE16C3-7782-4940-BC14-EC9E9C4000F5}">
      <dgm:prSet/>
      <dgm:spPr/>
      <dgm:t>
        <a:bodyPr/>
        <a:lstStyle/>
        <a:p>
          <a:endParaRPr lang="es-MX"/>
        </a:p>
      </dgm:t>
    </dgm:pt>
    <dgm:pt modelId="{19BA0BD7-6AFE-4924-AFF1-78E329A70FC8}" type="sibTrans" cxnId="{7BBE16C3-7782-4940-BC14-EC9E9C4000F5}">
      <dgm:prSet/>
      <dgm:spPr/>
      <dgm:t>
        <a:bodyPr/>
        <a:lstStyle/>
        <a:p>
          <a:endParaRPr lang="es-MX"/>
        </a:p>
      </dgm:t>
    </dgm:pt>
    <dgm:pt modelId="{07574C3B-1B13-4AA5-B89E-2F18CDE78E00}">
      <dgm:prSet phldrT="[Texto]"/>
      <dgm:spPr/>
      <dgm:t>
        <a:bodyPr/>
        <a:lstStyle/>
        <a:p>
          <a:r>
            <a:rPr lang="es-MX" dirty="0"/>
            <a:t>Crea flujos para leer el archivo y para enviarlo por el socket</a:t>
          </a:r>
        </a:p>
      </dgm:t>
    </dgm:pt>
    <dgm:pt modelId="{4D778A20-4480-4C08-BE84-87567C5E6458}" type="parTrans" cxnId="{FA6752F0-6624-417F-934F-301E50BC9905}">
      <dgm:prSet/>
      <dgm:spPr/>
      <dgm:t>
        <a:bodyPr/>
        <a:lstStyle/>
        <a:p>
          <a:endParaRPr lang="es-MX"/>
        </a:p>
      </dgm:t>
    </dgm:pt>
    <dgm:pt modelId="{AD619137-3D66-4881-88E8-43958FBFE776}" type="sibTrans" cxnId="{FA6752F0-6624-417F-934F-301E50BC9905}">
      <dgm:prSet/>
      <dgm:spPr/>
      <dgm:t>
        <a:bodyPr/>
        <a:lstStyle/>
        <a:p>
          <a:endParaRPr lang="es-MX"/>
        </a:p>
      </dgm:t>
    </dgm:pt>
    <dgm:pt modelId="{0055EBB0-578C-40E8-85B5-72BFD52D0CD5}">
      <dgm:prSet phldrT="[Texto]"/>
      <dgm:spPr/>
      <dgm:t>
        <a:bodyPr/>
        <a:lstStyle/>
        <a:p>
          <a:r>
            <a:rPr lang="es-MX" dirty="0"/>
            <a:t>Cierre del cliente</a:t>
          </a:r>
        </a:p>
      </dgm:t>
    </dgm:pt>
    <dgm:pt modelId="{E0335202-79C5-4DB4-BFD0-A63D96DABB39}" type="parTrans" cxnId="{B093AEB7-546C-4637-8B39-31745FF875CB}">
      <dgm:prSet/>
      <dgm:spPr/>
      <dgm:t>
        <a:bodyPr/>
        <a:lstStyle/>
        <a:p>
          <a:endParaRPr lang="es-MX"/>
        </a:p>
      </dgm:t>
    </dgm:pt>
    <dgm:pt modelId="{5AE36635-004B-4286-8657-875B9B40FDCD}" type="sibTrans" cxnId="{B093AEB7-546C-4637-8B39-31745FF875CB}">
      <dgm:prSet/>
      <dgm:spPr/>
      <dgm:t>
        <a:bodyPr/>
        <a:lstStyle/>
        <a:p>
          <a:endParaRPr lang="es-MX"/>
        </a:p>
      </dgm:t>
    </dgm:pt>
    <dgm:pt modelId="{DD447E43-1C63-475A-8D0A-C15A4A85BCD0}">
      <dgm:prSet phldrT="[Texto]"/>
      <dgm:spPr/>
      <dgm:t>
        <a:bodyPr/>
        <a:lstStyle/>
        <a:p>
          <a:r>
            <a:rPr lang="es-MX" dirty="0"/>
            <a:t>Cierra los flujos</a:t>
          </a:r>
        </a:p>
      </dgm:t>
    </dgm:pt>
    <dgm:pt modelId="{E866E820-EF09-4168-9F3E-2673E9C9760E}" type="parTrans" cxnId="{3CC1494E-74F7-4FBD-9985-0F149972FF79}">
      <dgm:prSet/>
      <dgm:spPr/>
      <dgm:t>
        <a:bodyPr/>
        <a:lstStyle/>
        <a:p>
          <a:endParaRPr lang="es-MX"/>
        </a:p>
      </dgm:t>
    </dgm:pt>
    <dgm:pt modelId="{2470B621-DF8D-4BB4-AA5F-B2E80AF2F8C6}" type="sibTrans" cxnId="{3CC1494E-74F7-4FBD-9985-0F149972FF79}">
      <dgm:prSet/>
      <dgm:spPr/>
      <dgm:t>
        <a:bodyPr/>
        <a:lstStyle/>
        <a:p>
          <a:endParaRPr lang="es-MX"/>
        </a:p>
      </dgm:t>
    </dgm:pt>
    <dgm:pt modelId="{074B02F8-8F74-403F-A34F-384CB5F12FE5}">
      <dgm:prSet phldrT="[Texto]"/>
      <dgm:spPr/>
      <dgm:t>
        <a:bodyPr/>
        <a:lstStyle/>
        <a:p>
          <a:r>
            <a:rPr lang="es-MX" dirty="0"/>
            <a:t>Cierra el socket</a:t>
          </a:r>
        </a:p>
      </dgm:t>
    </dgm:pt>
    <dgm:pt modelId="{63600EF3-0E96-422D-8127-3B9BA572E60A}" type="parTrans" cxnId="{470F22BF-0B85-44F8-97A2-9968B16788DF}">
      <dgm:prSet/>
      <dgm:spPr/>
      <dgm:t>
        <a:bodyPr/>
        <a:lstStyle/>
        <a:p>
          <a:endParaRPr lang="es-MX"/>
        </a:p>
      </dgm:t>
    </dgm:pt>
    <dgm:pt modelId="{438E8C52-F4F0-49FB-A7AC-DA8CF8902B2C}" type="sibTrans" cxnId="{470F22BF-0B85-44F8-97A2-9968B16788DF}">
      <dgm:prSet/>
      <dgm:spPr/>
      <dgm:t>
        <a:bodyPr/>
        <a:lstStyle/>
        <a:p>
          <a:endParaRPr lang="es-MX"/>
        </a:p>
      </dgm:t>
    </dgm:pt>
    <dgm:pt modelId="{BFAC2839-D590-49A3-AF97-A85D561DBA95}">
      <dgm:prSet phldrT="[Texto]"/>
      <dgm:spPr/>
      <dgm:t>
        <a:bodyPr/>
        <a:lstStyle/>
        <a:p>
          <a:r>
            <a:rPr lang="es-MX" dirty="0"/>
            <a:t>Elige el archivo a enviar</a:t>
          </a:r>
        </a:p>
      </dgm:t>
    </dgm:pt>
    <dgm:pt modelId="{13E88C80-9D98-4E20-B582-A5D94666CE56}" type="parTrans" cxnId="{507581F8-3061-4583-B4B5-100076FFE2FE}">
      <dgm:prSet/>
      <dgm:spPr/>
      <dgm:t>
        <a:bodyPr/>
        <a:lstStyle/>
        <a:p>
          <a:endParaRPr lang="es-MX"/>
        </a:p>
      </dgm:t>
    </dgm:pt>
    <dgm:pt modelId="{28E50237-A00B-4ECD-9D8E-463BB7E02293}" type="sibTrans" cxnId="{507581F8-3061-4583-B4B5-100076FFE2FE}">
      <dgm:prSet/>
      <dgm:spPr/>
      <dgm:t>
        <a:bodyPr/>
        <a:lstStyle/>
        <a:p>
          <a:endParaRPr lang="es-MX"/>
        </a:p>
      </dgm:t>
    </dgm:pt>
    <dgm:pt modelId="{C30207D6-271D-4CA5-A964-41B723DA34A2}">
      <dgm:prSet phldrT="[Texto]"/>
      <dgm:spPr/>
      <dgm:t>
        <a:bodyPr/>
        <a:lstStyle/>
        <a:p>
          <a:r>
            <a:rPr lang="es-MX" dirty="0"/>
            <a:t>Ciclo de envío de paquetes</a:t>
          </a:r>
        </a:p>
      </dgm:t>
    </dgm:pt>
    <dgm:pt modelId="{46295900-8778-4204-9317-D66861097B0A}" type="parTrans" cxnId="{E720C5BC-4E56-4467-AFE8-8BA326A3F8EF}">
      <dgm:prSet/>
      <dgm:spPr/>
    </dgm:pt>
    <dgm:pt modelId="{88FE4210-7E35-4872-9B7C-4698A4C56444}" type="sibTrans" cxnId="{E720C5BC-4E56-4467-AFE8-8BA326A3F8EF}">
      <dgm:prSet/>
      <dgm:spPr/>
    </dgm:pt>
    <dgm:pt modelId="{E1DE4869-C08F-4418-BFFF-5619DB3CC962}">
      <dgm:prSet phldrT="[Texto]"/>
      <dgm:spPr/>
      <dgm:t>
        <a:bodyPr/>
        <a:lstStyle/>
        <a:p>
          <a:r>
            <a:rPr lang="es-MX" dirty="0"/>
            <a:t>Lee un bloque de datos del archivo</a:t>
          </a:r>
        </a:p>
      </dgm:t>
    </dgm:pt>
    <dgm:pt modelId="{D1F386F7-6C92-4356-93BB-C5D4CD27CCF7}" type="parTrans" cxnId="{42A43FC2-9BF3-451D-A652-A91A6D227B36}">
      <dgm:prSet/>
      <dgm:spPr/>
    </dgm:pt>
    <dgm:pt modelId="{56C546FD-AD65-486B-A3ED-90A5E7E94017}" type="sibTrans" cxnId="{42A43FC2-9BF3-451D-A652-A91A6D227B36}">
      <dgm:prSet/>
      <dgm:spPr/>
    </dgm:pt>
    <dgm:pt modelId="{A40D3364-3534-4F9D-AB41-5ADDB777F36C}">
      <dgm:prSet phldrT="[Texto]"/>
      <dgm:spPr/>
      <dgm:t>
        <a:bodyPr/>
        <a:lstStyle/>
        <a:p>
          <a:r>
            <a:rPr lang="es-MX" dirty="0"/>
            <a:t>Los envía por el socket</a:t>
          </a:r>
        </a:p>
      </dgm:t>
    </dgm:pt>
    <dgm:pt modelId="{83D57F94-ADFA-4059-A12E-EED40304A99A}" type="parTrans" cxnId="{3EFC24ED-4AB6-4426-B08E-FFECDD764B35}">
      <dgm:prSet/>
      <dgm:spPr/>
    </dgm:pt>
    <dgm:pt modelId="{58282946-7893-42E1-97E7-F430BC5DC870}" type="sibTrans" cxnId="{3EFC24ED-4AB6-4426-B08E-FFECDD764B35}">
      <dgm:prSet/>
      <dgm:spPr/>
    </dgm:pt>
    <dgm:pt modelId="{E85EBB96-A13E-4EA5-94C0-32C5D301AAAA}">
      <dgm:prSet phldrT="[Texto]"/>
      <dgm:spPr/>
      <dgm:t>
        <a:bodyPr/>
        <a:lstStyle/>
        <a:p>
          <a:r>
            <a:rPr lang="es-MX" dirty="0"/>
            <a:t>Calcula el porcentaje de progreso</a:t>
          </a:r>
        </a:p>
      </dgm:t>
    </dgm:pt>
    <dgm:pt modelId="{3925CD01-D529-49DC-A0EF-4B3B8C427D52}" type="parTrans" cxnId="{F206FDD0-7CE1-42A9-B523-F5911471876B}">
      <dgm:prSet/>
      <dgm:spPr/>
    </dgm:pt>
    <dgm:pt modelId="{C9E5833A-54C2-40F6-894A-0A7DE99116AC}" type="sibTrans" cxnId="{F206FDD0-7CE1-42A9-B523-F5911471876B}">
      <dgm:prSet/>
      <dgm:spPr/>
    </dgm:pt>
    <dgm:pt modelId="{21532F76-FC64-4171-97B4-DC64CAC967F7}">
      <dgm:prSet phldrT="[Texto]"/>
      <dgm:spPr/>
      <dgm:t>
        <a:bodyPr/>
        <a:lstStyle/>
        <a:p>
          <a:r>
            <a:rPr lang="es-MX" dirty="0"/>
            <a:t>Cierra el archivo</a:t>
          </a:r>
        </a:p>
      </dgm:t>
    </dgm:pt>
    <dgm:pt modelId="{3FFB8605-F785-4FA8-A8AA-1A0CF9842ED2}" type="parTrans" cxnId="{7203CFF8-65B8-4EB3-9593-92D73A995E69}">
      <dgm:prSet/>
      <dgm:spPr/>
    </dgm:pt>
    <dgm:pt modelId="{91F07928-E0CE-4F95-BAD2-15580163932E}" type="sibTrans" cxnId="{7203CFF8-65B8-4EB3-9593-92D73A995E69}">
      <dgm:prSet/>
      <dgm:spPr/>
    </dgm:pt>
    <dgm:pt modelId="{0AB9BD4F-75A1-4FA7-BCD5-480BDB73849A}" type="pres">
      <dgm:prSet presAssocID="{670E527B-1BD1-478D-8619-98C9A78793BF}" presName="linearFlow" presStyleCnt="0">
        <dgm:presLayoutVars>
          <dgm:dir/>
          <dgm:animLvl val="lvl"/>
          <dgm:resizeHandles val="exact"/>
        </dgm:presLayoutVars>
      </dgm:prSet>
      <dgm:spPr/>
    </dgm:pt>
    <dgm:pt modelId="{9E1E5035-AC25-4618-B9A6-5D28CF802BC5}" type="pres">
      <dgm:prSet presAssocID="{77837F1E-A421-490B-9DB7-4831C231EA95}" presName="composite" presStyleCnt="0"/>
      <dgm:spPr/>
    </dgm:pt>
    <dgm:pt modelId="{300C2249-877C-47FF-86AB-448EB76E48FE}" type="pres">
      <dgm:prSet presAssocID="{77837F1E-A421-490B-9DB7-4831C231EA95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57F643AA-82ED-4BE3-8079-4A4C629FFA9F}" type="pres">
      <dgm:prSet presAssocID="{77837F1E-A421-490B-9DB7-4831C231EA95}" presName="descendantText" presStyleLbl="alignAcc1" presStyleIdx="0" presStyleCnt="4">
        <dgm:presLayoutVars>
          <dgm:bulletEnabled val="1"/>
        </dgm:presLayoutVars>
      </dgm:prSet>
      <dgm:spPr/>
    </dgm:pt>
    <dgm:pt modelId="{F1724F0C-A8F1-476D-9936-641109C312D0}" type="pres">
      <dgm:prSet presAssocID="{9880E1F4-AE7F-4590-945F-17F0B813C1F5}" presName="sp" presStyleCnt="0"/>
      <dgm:spPr/>
    </dgm:pt>
    <dgm:pt modelId="{5526C26E-CB9A-41B5-8906-A0D3B1C8A5A4}" type="pres">
      <dgm:prSet presAssocID="{E33AF370-0E29-4DC2-ABD4-DE70EAD5B573}" presName="composite" presStyleCnt="0"/>
      <dgm:spPr/>
    </dgm:pt>
    <dgm:pt modelId="{685D6328-FEA9-48AB-94AF-96A69DAEB0B2}" type="pres">
      <dgm:prSet presAssocID="{E33AF370-0E29-4DC2-ABD4-DE70EAD5B573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36A4D126-2D9E-4045-ADD6-2FF5645E4C35}" type="pres">
      <dgm:prSet presAssocID="{E33AF370-0E29-4DC2-ABD4-DE70EAD5B573}" presName="descendantText" presStyleLbl="alignAcc1" presStyleIdx="1" presStyleCnt="4">
        <dgm:presLayoutVars>
          <dgm:bulletEnabled val="1"/>
        </dgm:presLayoutVars>
      </dgm:prSet>
      <dgm:spPr/>
    </dgm:pt>
    <dgm:pt modelId="{E178C6FE-0F16-46CA-9705-50B477746EDC}" type="pres">
      <dgm:prSet presAssocID="{C3A5E730-C3A6-4026-8307-80841367B8A2}" presName="sp" presStyleCnt="0"/>
      <dgm:spPr/>
    </dgm:pt>
    <dgm:pt modelId="{46631BFC-E11D-43D0-800C-3746E6519CB9}" type="pres">
      <dgm:prSet presAssocID="{C30207D6-271D-4CA5-A964-41B723DA34A2}" presName="composite" presStyleCnt="0"/>
      <dgm:spPr/>
    </dgm:pt>
    <dgm:pt modelId="{79A920BF-D3CA-49CD-8F8D-EDD6403C0D30}" type="pres">
      <dgm:prSet presAssocID="{C30207D6-271D-4CA5-A964-41B723DA34A2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FE3056E4-5720-465D-A97A-C1DC567E9AD0}" type="pres">
      <dgm:prSet presAssocID="{C30207D6-271D-4CA5-A964-41B723DA34A2}" presName="descendantText" presStyleLbl="alignAcc1" presStyleIdx="2" presStyleCnt="4">
        <dgm:presLayoutVars>
          <dgm:bulletEnabled val="1"/>
        </dgm:presLayoutVars>
      </dgm:prSet>
      <dgm:spPr/>
    </dgm:pt>
    <dgm:pt modelId="{71779805-D531-4B45-86B0-F5FF8E67656B}" type="pres">
      <dgm:prSet presAssocID="{88FE4210-7E35-4872-9B7C-4698A4C56444}" presName="sp" presStyleCnt="0"/>
      <dgm:spPr/>
    </dgm:pt>
    <dgm:pt modelId="{C68EB01D-D688-4A3D-BE2B-0CBE6B2451F2}" type="pres">
      <dgm:prSet presAssocID="{0055EBB0-578C-40E8-85B5-72BFD52D0CD5}" presName="composite" presStyleCnt="0"/>
      <dgm:spPr/>
    </dgm:pt>
    <dgm:pt modelId="{6871C0D0-D84D-4BF5-91F0-468190C59C69}" type="pres">
      <dgm:prSet presAssocID="{0055EBB0-578C-40E8-85B5-72BFD52D0CD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6065EA4-5596-43F4-98F0-B9E5FC9F63DF}" type="pres">
      <dgm:prSet presAssocID="{0055EBB0-578C-40E8-85B5-72BFD52D0CD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2A22A708-948E-4C45-A79B-9AA88E5C487A}" srcId="{670E527B-1BD1-478D-8619-98C9A78793BF}" destId="{77837F1E-A421-490B-9DB7-4831C231EA95}" srcOrd="0" destOrd="0" parTransId="{C18C4A4E-2DA2-426A-8CEA-4F29D2A51650}" sibTransId="{9880E1F4-AE7F-4590-945F-17F0B813C1F5}"/>
    <dgm:cxn modelId="{F3686311-433F-4844-8BF6-C116E4A9663E}" srcId="{670E527B-1BD1-478D-8619-98C9A78793BF}" destId="{E33AF370-0E29-4DC2-ABD4-DE70EAD5B573}" srcOrd="1" destOrd="0" parTransId="{2DD9D595-2BD3-42D0-8469-0DFAC0CB71C0}" sibTransId="{C3A5E730-C3A6-4026-8307-80841367B8A2}"/>
    <dgm:cxn modelId="{39B7A21C-F37C-48D7-9CFC-2AD7312F6747}" srcId="{77837F1E-A421-490B-9DB7-4831C231EA95}" destId="{A61A485C-4EDD-40BF-B787-8F39160D6459}" srcOrd="1" destOrd="0" parTransId="{4E60E2BB-3B34-4A51-9FDC-2D54B31ACC86}" sibTransId="{12403C6B-EFC1-4742-BC4C-6F6CE2C5C2E6}"/>
    <dgm:cxn modelId="{4F1AF91F-D7A8-46BB-BD64-33C4FEE6D718}" type="presOf" srcId="{DD447E43-1C63-475A-8D0A-C15A4A85BCD0}" destId="{D6065EA4-5596-43F4-98F0-B9E5FC9F63DF}" srcOrd="0" destOrd="0" presId="urn:microsoft.com/office/officeart/2005/8/layout/chevron2"/>
    <dgm:cxn modelId="{F4E4A95F-9567-4AD8-A989-C94DC4A910DB}" type="presOf" srcId="{07574C3B-1B13-4AA5-B89E-2F18CDE78E00}" destId="{36A4D126-2D9E-4045-ADD6-2FF5645E4C35}" srcOrd="0" destOrd="2" presId="urn:microsoft.com/office/officeart/2005/8/layout/chevron2"/>
    <dgm:cxn modelId="{3CC1494E-74F7-4FBD-9985-0F149972FF79}" srcId="{0055EBB0-578C-40E8-85B5-72BFD52D0CD5}" destId="{DD447E43-1C63-475A-8D0A-C15A4A85BCD0}" srcOrd="0" destOrd="0" parTransId="{E866E820-EF09-4168-9F3E-2673E9C9760E}" sibTransId="{2470B621-DF8D-4BB4-AA5F-B2E80AF2F8C6}"/>
    <dgm:cxn modelId="{DC7D1275-7ED3-4D63-B6AC-9B7A59E693C5}" type="presOf" srcId="{A40D3364-3534-4F9D-AB41-5ADDB777F36C}" destId="{FE3056E4-5720-465D-A97A-C1DC567E9AD0}" srcOrd="0" destOrd="1" presId="urn:microsoft.com/office/officeart/2005/8/layout/chevron2"/>
    <dgm:cxn modelId="{1F7F9475-9BCE-4C43-A95C-C8DBD582D3AE}" type="presOf" srcId="{C28BD5FB-989C-4FA1-B379-DA22FF4FBD33}" destId="{36A4D126-2D9E-4045-ADD6-2FF5645E4C35}" srcOrd="0" destOrd="0" presId="urn:microsoft.com/office/officeart/2005/8/layout/chevron2"/>
    <dgm:cxn modelId="{6DD31D59-3B44-4C0F-9721-4223A8CE1B71}" type="presOf" srcId="{0055EBB0-578C-40E8-85B5-72BFD52D0CD5}" destId="{6871C0D0-D84D-4BF5-91F0-468190C59C69}" srcOrd="0" destOrd="0" presId="urn:microsoft.com/office/officeart/2005/8/layout/chevron2"/>
    <dgm:cxn modelId="{CF442A86-A22C-4DD2-B713-31580E42D98C}" type="presOf" srcId="{C30207D6-271D-4CA5-A964-41B723DA34A2}" destId="{79A920BF-D3CA-49CD-8F8D-EDD6403C0D30}" srcOrd="0" destOrd="0" presId="urn:microsoft.com/office/officeart/2005/8/layout/chevron2"/>
    <dgm:cxn modelId="{390B3D89-FBB3-458D-8D50-C1219D993C97}" srcId="{77837F1E-A421-490B-9DB7-4831C231EA95}" destId="{7EA4E9F2-78D1-40DC-B415-4329C5B4A597}" srcOrd="0" destOrd="0" parTransId="{F63AEE90-E766-4BC2-A9DA-E65D0C9A1C03}" sibTransId="{2ABBFDD1-9203-45F2-B768-EE03C9BE2A22}"/>
    <dgm:cxn modelId="{8B0E85A2-AD61-4A7A-9DF0-BF30EA937B21}" type="presOf" srcId="{670E527B-1BD1-478D-8619-98C9A78793BF}" destId="{0AB9BD4F-75A1-4FA7-BCD5-480BDB73849A}" srcOrd="0" destOrd="0" presId="urn:microsoft.com/office/officeart/2005/8/layout/chevron2"/>
    <dgm:cxn modelId="{5D6F34A6-D4B2-4FB0-8775-03C0DA5BDE7B}" type="presOf" srcId="{77837F1E-A421-490B-9DB7-4831C231EA95}" destId="{300C2249-877C-47FF-86AB-448EB76E48FE}" srcOrd="0" destOrd="0" presId="urn:microsoft.com/office/officeart/2005/8/layout/chevron2"/>
    <dgm:cxn modelId="{0C043DB5-F35E-402C-887F-CDC66B940FEA}" type="presOf" srcId="{A61A485C-4EDD-40BF-B787-8F39160D6459}" destId="{57F643AA-82ED-4BE3-8079-4A4C629FFA9F}" srcOrd="0" destOrd="1" presId="urn:microsoft.com/office/officeart/2005/8/layout/chevron2"/>
    <dgm:cxn modelId="{B093AEB7-546C-4637-8B39-31745FF875CB}" srcId="{670E527B-1BD1-478D-8619-98C9A78793BF}" destId="{0055EBB0-578C-40E8-85B5-72BFD52D0CD5}" srcOrd="3" destOrd="0" parTransId="{E0335202-79C5-4DB4-BFD0-A63D96DABB39}" sibTransId="{5AE36635-004B-4286-8657-875B9B40FDCD}"/>
    <dgm:cxn modelId="{B64DFCBA-CC48-4F1E-BFEB-14A78C54FD9B}" type="presOf" srcId="{074B02F8-8F74-403F-A34F-384CB5F12FE5}" destId="{D6065EA4-5596-43F4-98F0-B9E5FC9F63DF}" srcOrd="0" destOrd="2" presId="urn:microsoft.com/office/officeart/2005/8/layout/chevron2"/>
    <dgm:cxn modelId="{E720C5BC-4E56-4467-AFE8-8BA326A3F8EF}" srcId="{670E527B-1BD1-478D-8619-98C9A78793BF}" destId="{C30207D6-271D-4CA5-A964-41B723DA34A2}" srcOrd="2" destOrd="0" parTransId="{46295900-8778-4204-9317-D66861097B0A}" sibTransId="{88FE4210-7E35-4872-9B7C-4698A4C56444}"/>
    <dgm:cxn modelId="{470F22BF-0B85-44F8-97A2-9968B16788DF}" srcId="{0055EBB0-578C-40E8-85B5-72BFD52D0CD5}" destId="{074B02F8-8F74-403F-A34F-384CB5F12FE5}" srcOrd="2" destOrd="0" parTransId="{63600EF3-0E96-422D-8127-3B9BA572E60A}" sibTransId="{438E8C52-F4F0-49FB-A7AC-DA8CF8902B2C}"/>
    <dgm:cxn modelId="{42A43FC2-9BF3-451D-A652-A91A6D227B36}" srcId="{C30207D6-271D-4CA5-A964-41B723DA34A2}" destId="{E1DE4869-C08F-4418-BFFF-5619DB3CC962}" srcOrd="0" destOrd="0" parTransId="{D1F386F7-6C92-4356-93BB-C5D4CD27CCF7}" sibTransId="{56C546FD-AD65-486B-A3ED-90A5E7E94017}"/>
    <dgm:cxn modelId="{7BBE16C3-7782-4940-BC14-EC9E9C4000F5}" srcId="{E33AF370-0E29-4DC2-ABD4-DE70EAD5B573}" destId="{C28BD5FB-989C-4FA1-B379-DA22FF4FBD33}" srcOrd="0" destOrd="0" parTransId="{87AC2BDA-0EDA-4A34-BD77-CBC3B5CF63BC}" sibTransId="{19BA0BD7-6AFE-4924-AFF1-78E329A70FC8}"/>
    <dgm:cxn modelId="{7F19C2C9-AB73-4C8F-A057-B410B172D65A}" type="presOf" srcId="{21532F76-FC64-4171-97B4-DC64CAC967F7}" destId="{D6065EA4-5596-43F4-98F0-B9E5FC9F63DF}" srcOrd="0" destOrd="1" presId="urn:microsoft.com/office/officeart/2005/8/layout/chevron2"/>
    <dgm:cxn modelId="{F206FDD0-7CE1-42A9-B523-F5911471876B}" srcId="{C30207D6-271D-4CA5-A964-41B723DA34A2}" destId="{E85EBB96-A13E-4EA5-94C0-32C5D301AAAA}" srcOrd="2" destOrd="0" parTransId="{3925CD01-D529-49DC-A0EF-4B3B8C427D52}" sibTransId="{C9E5833A-54C2-40F6-894A-0A7DE99116AC}"/>
    <dgm:cxn modelId="{EAFBD0D6-6A9E-4AE6-A0AB-7331D4A7D3CC}" type="presOf" srcId="{BFAC2839-D590-49A3-AF97-A85D561DBA95}" destId="{36A4D126-2D9E-4045-ADD6-2FF5645E4C35}" srcOrd="0" destOrd="1" presId="urn:microsoft.com/office/officeart/2005/8/layout/chevron2"/>
    <dgm:cxn modelId="{9D15EADC-F697-4553-9D28-04F29611BA8E}" type="presOf" srcId="{7EA4E9F2-78D1-40DC-B415-4329C5B4A597}" destId="{57F643AA-82ED-4BE3-8079-4A4C629FFA9F}" srcOrd="0" destOrd="0" presId="urn:microsoft.com/office/officeart/2005/8/layout/chevron2"/>
    <dgm:cxn modelId="{4C8BD2E0-BBD4-449A-8A07-B47F3FB18D1E}" type="presOf" srcId="{E1DE4869-C08F-4418-BFFF-5619DB3CC962}" destId="{FE3056E4-5720-465D-A97A-C1DC567E9AD0}" srcOrd="0" destOrd="0" presId="urn:microsoft.com/office/officeart/2005/8/layout/chevron2"/>
    <dgm:cxn modelId="{793EE4E9-797D-499F-86CD-C416FF69B17D}" type="presOf" srcId="{E85EBB96-A13E-4EA5-94C0-32C5D301AAAA}" destId="{FE3056E4-5720-465D-A97A-C1DC567E9AD0}" srcOrd="0" destOrd="2" presId="urn:microsoft.com/office/officeart/2005/8/layout/chevron2"/>
    <dgm:cxn modelId="{3EFC24ED-4AB6-4426-B08E-FFECDD764B35}" srcId="{C30207D6-271D-4CA5-A964-41B723DA34A2}" destId="{A40D3364-3534-4F9D-AB41-5ADDB777F36C}" srcOrd="1" destOrd="0" parTransId="{83D57F94-ADFA-4059-A12E-EED40304A99A}" sibTransId="{58282946-7893-42E1-97E7-F430BC5DC870}"/>
    <dgm:cxn modelId="{FA6752F0-6624-417F-934F-301E50BC9905}" srcId="{E33AF370-0E29-4DC2-ABD4-DE70EAD5B573}" destId="{07574C3B-1B13-4AA5-B89E-2F18CDE78E00}" srcOrd="2" destOrd="0" parTransId="{4D778A20-4480-4C08-BE84-87567C5E6458}" sibTransId="{AD619137-3D66-4881-88E8-43958FBFE776}"/>
    <dgm:cxn modelId="{507581F8-3061-4583-B4B5-100076FFE2FE}" srcId="{E33AF370-0E29-4DC2-ABD4-DE70EAD5B573}" destId="{BFAC2839-D590-49A3-AF97-A85D561DBA95}" srcOrd="1" destOrd="0" parTransId="{13E88C80-9D98-4E20-B582-A5D94666CE56}" sibTransId="{28E50237-A00B-4ECD-9D8E-463BB7E02293}"/>
    <dgm:cxn modelId="{7203CFF8-65B8-4EB3-9593-92D73A995E69}" srcId="{0055EBB0-578C-40E8-85B5-72BFD52D0CD5}" destId="{21532F76-FC64-4171-97B4-DC64CAC967F7}" srcOrd="1" destOrd="0" parTransId="{3FFB8605-F785-4FA8-A8AA-1A0CF9842ED2}" sibTransId="{91F07928-E0CE-4F95-BAD2-15580163932E}"/>
    <dgm:cxn modelId="{B5FB14FC-18EC-48B9-92D7-D5275DE0C276}" type="presOf" srcId="{E33AF370-0E29-4DC2-ABD4-DE70EAD5B573}" destId="{685D6328-FEA9-48AB-94AF-96A69DAEB0B2}" srcOrd="0" destOrd="0" presId="urn:microsoft.com/office/officeart/2005/8/layout/chevron2"/>
    <dgm:cxn modelId="{1A517C96-2C64-4E90-B5FA-D9225B7D1427}" type="presParOf" srcId="{0AB9BD4F-75A1-4FA7-BCD5-480BDB73849A}" destId="{9E1E5035-AC25-4618-B9A6-5D28CF802BC5}" srcOrd="0" destOrd="0" presId="urn:microsoft.com/office/officeart/2005/8/layout/chevron2"/>
    <dgm:cxn modelId="{FB80E747-99CE-4C08-AACB-63F3B6E40641}" type="presParOf" srcId="{9E1E5035-AC25-4618-B9A6-5D28CF802BC5}" destId="{300C2249-877C-47FF-86AB-448EB76E48FE}" srcOrd="0" destOrd="0" presId="urn:microsoft.com/office/officeart/2005/8/layout/chevron2"/>
    <dgm:cxn modelId="{502788BE-2781-45C5-B38C-5CB03422C8D4}" type="presParOf" srcId="{9E1E5035-AC25-4618-B9A6-5D28CF802BC5}" destId="{57F643AA-82ED-4BE3-8079-4A4C629FFA9F}" srcOrd="1" destOrd="0" presId="urn:microsoft.com/office/officeart/2005/8/layout/chevron2"/>
    <dgm:cxn modelId="{89F88E86-7F5B-497A-AFA1-E0014C6BFB97}" type="presParOf" srcId="{0AB9BD4F-75A1-4FA7-BCD5-480BDB73849A}" destId="{F1724F0C-A8F1-476D-9936-641109C312D0}" srcOrd="1" destOrd="0" presId="urn:microsoft.com/office/officeart/2005/8/layout/chevron2"/>
    <dgm:cxn modelId="{27EDE624-9F27-47A7-AB9D-D27F689B188F}" type="presParOf" srcId="{0AB9BD4F-75A1-4FA7-BCD5-480BDB73849A}" destId="{5526C26E-CB9A-41B5-8906-A0D3B1C8A5A4}" srcOrd="2" destOrd="0" presId="urn:microsoft.com/office/officeart/2005/8/layout/chevron2"/>
    <dgm:cxn modelId="{989A86D2-8CFA-492A-9C1C-43976186D4D9}" type="presParOf" srcId="{5526C26E-CB9A-41B5-8906-A0D3B1C8A5A4}" destId="{685D6328-FEA9-48AB-94AF-96A69DAEB0B2}" srcOrd="0" destOrd="0" presId="urn:microsoft.com/office/officeart/2005/8/layout/chevron2"/>
    <dgm:cxn modelId="{2AFEAB09-1A7F-4CC3-B1DC-E229762A8E7D}" type="presParOf" srcId="{5526C26E-CB9A-41B5-8906-A0D3B1C8A5A4}" destId="{36A4D126-2D9E-4045-ADD6-2FF5645E4C35}" srcOrd="1" destOrd="0" presId="urn:microsoft.com/office/officeart/2005/8/layout/chevron2"/>
    <dgm:cxn modelId="{C8B09892-28A1-4C06-B6C8-B27DC1088CB9}" type="presParOf" srcId="{0AB9BD4F-75A1-4FA7-BCD5-480BDB73849A}" destId="{E178C6FE-0F16-46CA-9705-50B477746EDC}" srcOrd="3" destOrd="0" presId="urn:microsoft.com/office/officeart/2005/8/layout/chevron2"/>
    <dgm:cxn modelId="{36939234-BFE0-4C09-B533-40175A906672}" type="presParOf" srcId="{0AB9BD4F-75A1-4FA7-BCD5-480BDB73849A}" destId="{46631BFC-E11D-43D0-800C-3746E6519CB9}" srcOrd="4" destOrd="0" presId="urn:microsoft.com/office/officeart/2005/8/layout/chevron2"/>
    <dgm:cxn modelId="{FB591F69-F9B5-4966-9723-86E5E2BE607D}" type="presParOf" srcId="{46631BFC-E11D-43D0-800C-3746E6519CB9}" destId="{79A920BF-D3CA-49CD-8F8D-EDD6403C0D30}" srcOrd="0" destOrd="0" presId="urn:microsoft.com/office/officeart/2005/8/layout/chevron2"/>
    <dgm:cxn modelId="{2788D7BD-BF52-4315-A5F7-7BD6597528F0}" type="presParOf" srcId="{46631BFC-E11D-43D0-800C-3746E6519CB9}" destId="{FE3056E4-5720-465D-A97A-C1DC567E9AD0}" srcOrd="1" destOrd="0" presId="urn:microsoft.com/office/officeart/2005/8/layout/chevron2"/>
    <dgm:cxn modelId="{B19C387F-9E4A-4F5E-92D9-794EE7D835F1}" type="presParOf" srcId="{0AB9BD4F-75A1-4FA7-BCD5-480BDB73849A}" destId="{71779805-D531-4B45-86B0-F5FF8E67656B}" srcOrd="5" destOrd="0" presId="urn:microsoft.com/office/officeart/2005/8/layout/chevron2"/>
    <dgm:cxn modelId="{8792A4FD-22A9-48D0-8746-DEA5393AF9ED}" type="presParOf" srcId="{0AB9BD4F-75A1-4FA7-BCD5-480BDB73849A}" destId="{C68EB01D-D688-4A3D-BE2B-0CBE6B2451F2}" srcOrd="6" destOrd="0" presId="urn:microsoft.com/office/officeart/2005/8/layout/chevron2"/>
    <dgm:cxn modelId="{EEE0AC28-FE63-47B9-8A18-2595B45672A3}" type="presParOf" srcId="{C68EB01D-D688-4A3D-BE2B-0CBE6B2451F2}" destId="{6871C0D0-D84D-4BF5-91F0-468190C59C69}" srcOrd="0" destOrd="0" presId="urn:microsoft.com/office/officeart/2005/8/layout/chevron2"/>
    <dgm:cxn modelId="{D8CEDCCD-DD51-4CB6-BA10-E0BE55320E5D}" type="presParOf" srcId="{C68EB01D-D688-4A3D-BE2B-0CBE6B2451F2}" destId="{D6065EA4-5596-43F4-98F0-B9E5FC9F63D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6646C6C-CA47-493B-A28D-F27C5BCD186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35DAA59B-AD01-403D-AD63-5FD265D1099F}">
      <dgm:prSet phldrT="[Texto]"/>
      <dgm:spPr/>
      <dgm:t>
        <a:bodyPr/>
        <a:lstStyle/>
        <a:p>
          <a:r>
            <a:rPr lang="es-MX" dirty="0"/>
            <a:t>Creación del </a:t>
          </a:r>
          <a:r>
            <a:rPr lang="es-MX" dirty="0" err="1"/>
            <a:t>ServerSocket</a:t>
          </a:r>
          <a:endParaRPr lang="es-MX" dirty="0"/>
        </a:p>
      </dgm:t>
    </dgm:pt>
    <dgm:pt modelId="{35478205-783F-464C-B9B4-3EA30E622403}" type="parTrans" cxnId="{960CBB1E-1596-4098-AAFB-144DFABC8E80}">
      <dgm:prSet/>
      <dgm:spPr/>
      <dgm:t>
        <a:bodyPr/>
        <a:lstStyle/>
        <a:p>
          <a:endParaRPr lang="es-MX"/>
        </a:p>
      </dgm:t>
    </dgm:pt>
    <dgm:pt modelId="{1DFAB9D9-0E9F-4699-9467-DFEBE195EA38}" type="sibTrans" cxnId="{960CBB1E-1596-4098-AAFB-144DFABC8E80}">
      <dgm:prSet/>
      <dgm:spPr/>
      <dgm:t>
        <a:bodyPr/>
        <a:lstStyle/>
        <a:p>
          <a:endParaRPr lang="es-MX"/>
        </a:p>
      </dgm:t>
    </dgm:pt>
    <dgm:pt modelId="{AA7B3D03-0E29-4BD9-B111-692260699710}">
      <dgm:prSet phldrT="[Texto]"/>
      <dgm:spPr/>
      <dgm:t>
        <a:bodyPr/>
        <a:lstStyle/>
        <a:p>
          <a:r>
            <a:rPr lang="es-MX" dirty="0"/>
            <a:t>Crea el socket</a:t>
          </a:r>
        </a:p>
      </dgm:t>
    </dgm:pt>
    <dgm:pt modelId="{415CA8CD-E251-4A58-A4E1-66F2E509671D}" type="parTrans" cxnId="{24743DA5-42DF-4AEA-9E30-A1E851B45BFA}">
      <dgm:prSet/>
      <dgm:spPr/>
      <dgm:t>
        <a:bodyPr/>
        <a:lstStyle/>
        <a:p>
          <a:endParaRPr lang="es-MX"/>
        </a:p>
      </dgm:t>
    </dgm:pt>
    <dgm:pt modelId="{15078C01-C6DD-4819-BA5E-00BE50107D2A}" type="sibTrans" cxnId="{24743DA5-42DF-4AEA-9E30-A1E851B45BFA}">
      <dgm:prSet/>
      <dgm:spPr/>
      <dgm:t>
        <a:bodyPr/>
        <a:lstStyle/>
        <a:p>
          <a:endParaRPr lang="es-MX"/>
        </a:p>
      </dgm:t>
    </dgm:pt>
    <dgm:pt modelId="{B14F5820-30AA-47BE-BBC8-F5275C096A7F}">
      <dgm:prSet phldrT="[Texto]"/>
      <dgm:spPr/>
      <dgm:t>
        <a:bodyPr/>
        <a:lstStyle/>
        <a:p>
          <a:r>
            <a:rPr lang="es-MX" dirty="0"/>
            <a:t>Lo liga a un puerto</a:t>
          </a:r>
        </a:p>
      </dgm:t>
    </dgm:pt>
    <dgm:pt modelId="{2109522B-F0ED-4CDE-9708-07D578129757}" type="parTrans" cxnId="{5387AB8D-F88A-44EC-8F96-CCA19AB88D36}">
      <dgm:prSet/>
      <dgm:spPr/>
      <dgm:t>
        <a:bodyPr/>
        <a:lstStyle/>
        <a:p>
          <a:endParaRPr lang="es-MX"/>
        </a:p>
      </dgm:t>
    </dgm:pt>
    <dgm:pt modelId="{79C95D08-BF63-4899-8ECE-E12C093DF4FC}" type="sibTrans" cxnId="{5387AB8D-F88A-44EC-8F96-CCA19AB88D36}">
      <dgm:prSet/>
      <dgm:spPr/>
      <dgm:t>
        <a:bodyPr/>
        <a:lstStyle/>
        <a:p>
          <a:endParaRPr lang="es-MX"/>
        </a:p>
      </dgm:t>
    </dgm:pt>
    <dgm:pt modelId="{E6EA09A3-BDAF-40D9-AB43-F02C992C74FF}">
      <dgm:prSet phldrT="[Texto]"/>
      <dgm:spPr/>
      <dgm:t>
        <a:bodyPr/>
        <a:lstStyle/>
        <a:p>
          <a:r>
            <a:rPr lang="es-MX" dirty="0"/>
            <a:t>Ciclo infinito</a:t>
          </a:r>
        </a:p>
      </dgm:t>
    </dgm:pt>
    <dgm:pt modelId="{01A6AC6F-70CA-493B-AA88-BA48DB3D8323}" type="parTrans" cxnId="{067173B2-ADFA-4FFD-BBF8-FB08EC6C1C81}">
      <dgm:prSet/>
      <dgm:spPr/>
      <dgm:t>
        <a:bodyPr/>
        <a:lstStyle/>
        <a:p>
          <a:endParaRPr lang="es-MX"/>
        </a:p>
      </dgm:t>
    </dgm:pt>
    <dgm:pt modelId="{4CDE08FF-AD25-45BE-B4B4-97638C0AEE84}" type="sibTrans" cxnId="{067173B2-ADFA-4FFD-BBF8-FB08EC6C1C81}">
      <dgm:prSet/>
      <dgm:spPr/>
      <dgm:t>
        <a:bodyPr/>
        <a:lstStyle/>
        <a:p>
          <a:endParaRPr lang="es-MX"/>
        </a:p>
      </dgm:t>
    </dgm:pt>
    <dgm:pt modelId="{8FBB529D-C2ED-4B1E-A4D3-072FB2D1A1E5}">
      <dgm:prSet phldrT="[Texto]"/>
      <dgm:spPr/>
      <dgm:t>
        <a:bodyPr/>
        <a:lstStyle/>
        <a:p>
          <a:r>
            <a:rPr lang="es-MX" dirty="0"/>
            <a:t>Espera una conexión</a:t>
          </a:r>
        </a:p>
      </dgm:t>
    </dgm:pt>
    <dgm:pt modelId="{0AFBB78D-B0C5-4AA7-84F6-83AA5353BCDC}" type="parTrans" cxnId="{52F2F262-E6E6-44DF-A410-4AB9E5242299}">
      <dgm:prSet/>
      <dgm:spPr/>
      <dgm:t>
        <a:bodyPr/>
        <a:lstStyle/>
        <a:p>
          <a:endParaRPr lang="es-MX"/>
        </a:p>
      </dgm:t>
    </dgm:pt>
    <dgm:pt modelId="{65039756-43BF-43E9-B7FF-7D2F12F000EC}" type="sibTrans" cxnId="{52F2F262-E6E6-44DF-A410-4AB9E5242299}">
      <dgm:prSet/>
      <dgm:spPr/>
      <dgm:t>
        <a:bodyPr/>
        <a:lstStyle/>
        <a:p>
          <a:endParaRPr lang="es-MX"/>
        </a:p>
      </dgm:t>
    </dgm:pt>
    <dgm:pt modelId="{B8F897E2-4DAC-4578-8637-B4B925F160E2}">
      <dgm:prSet phldrT="[Texto]"/>
      <dgm:spPr/>
      <dgm:t>
        <a:bodyPr/>
        <a:lstStyle/>
        <a:p>
          <a:r>
            <a:rPr lang="es-MX" dirty="0"/>
            <a:t>Establece una conexión</a:t>
          </a:r>
        </a:p>
      </dgm:t>
    </dgm:pt>
    <dgm:pt modelId="{4AB73657-28D8-4C5C-8494-1B71D88B4BB4}" type="parTrans" cxnId="{F10936A0-2599-4D05-829F-48B371D9BF30}">
      <dgm:prSet/>
      <dgm:spPr/>
      <dgm:t>
        <a:bodyPr/>
        <a:lstStyle/>
        <a:p>
          <a:endParaRPr lang="es-MX"/>
        </a:p>
      </dgm:t>
    </dgm:pt>
    <dgm:pt modelId="{623F16F2-D336-41CB-9EDB-F1E9E4F8AB75}" type="sibTrans" cxnId="{F10936A0-2599-4D05-829F-48B371D9BF30}">
      <dgm:prSet/>
      <dgm:spPr/>
      <dgm:t>
        <a:bodyPr/>
        <a:lstStyle/>
        <a:p>
          <a:endParaRPr lang="es-MX"/>
        </a:p>
      </dgm:t>
    </dgm:pt>
    <dgm:pt modelId="{77E10F92-2AE3-436C-BDF2-EC1D761121FF}">
      <dgm:prSet phldrT="[Texto]"/>
      <dgm:spPr/>
      <dgm:t>
        <a:bodyPr/>
        <a:lstStyle/>
        <a:p>
          <a:r>
            <a:rPr lang="es-MX" dirty="0"/>
            <a:t>Ciclo de recepción de paquetes</a:t>
          </a:r>
        </a:p>
      </dgm:t>
    </dgm:pt>
    <dgm:pt modelId="{FEF19188-EB3D-4012-996E-E612D802E3C7}" type="parTrans" cxnId="{B44CB658-2965-41CA-806C-85562106DF9E}">
      <dgm:prSet/>
      <dgm:spPr/>
      <dgm:t>
        <a:bodyPr/>
        <a:lstStyle/>
        <a:p>
          <a:endParaRPr lang="es-MX"/>
        </a:p>
      </dgm:t>
    </dgm:pt>
    <dgm:pt modelId="{09524253-371A-47F9-A368-782EBE7DC859}" type="sibTrans" cxnId="{B44CB658-2965-41CA-806C-85562106DF9E}">
      <dgm:prSet/>
      <dgm:spPr/>
      <dgm:t>
        <a:bodyPr/>
        <a:lstStyle/>
        <a:p>
          <a:endParaRPr lang="es-MX"/>
        </a:p>
      </dgm:t>
    </dgm:pt>
    <dgm:pt modelId="{856D676F-DB7B-4F58-8013-F1B8D5F661E8}">
      <dgm:prSet phldrT="[Texto]"/>
      <dgm:spPr/>
      <dgm:t>
        <a:bodyPr/>
        <a:lstStyle/>
        <a:p>
          <a:r>
            <a:rPr lang="es-MX" dirty="0"/>
            <a:t>Recibe los datos principales del archivo a recibir</a:t>
          </a:r>
        </a:p>
      </dgm:t>
    </dgm:pt>
    <dgm:pt modelId="{FA2AC0D6-1822-4524-BFDA-4923FAC55FBF}" type="parTrans" cxnId="{7A7D7889-505A-4CE1-91D2-7C055BC5A491}">
      <dgm:prSet/>
      <dgm:spPr/>
      <dgm:t>
        <a:bodyPr/>
        <a:lstStyle/>
        <a:p>
          <a:endParaRPr lang="es-MX"/>
        </a:p>
      </dgm:t>
    </dgm:pt>
    <dgm:pt modelId="{922DB334-EBEA-42F0-8B7E-3C80E6638924}" type="sibTrans" cxnId="{7A7D7889-505A-4CE1-91D2-7C055BC5A491}">
      <dgm:prSet/>
      <dgm:spPr/>
      <dgm:t>
        <a:bodyPr/>
        <a:lstStyle/>
        <a:p>
          <a:endParaRPr lang="es-MX"/>
        </a:p>
      </dgm:t>
    </dgm:pt>
    <dgm:pt modelId="{4993EC6D-199F-4E35-B35C-FE6FDB5ADC7F}">
      <dgm:prSet phldrT="[Texto]"/>
      <dgm:spPr/>
      <dgm:t>
        <a:bodyPr/>
        <a:lstStyle/>
        <a:p>
          <a:r>
            <a:rPr lang="es-MX" dirty="0"/>
            <a:t>Recibe los paquetes </a:t>
          </a:r>
        </a:p>
      </dgm:t>
    </dgm:pt>
    <dgm:pt modelId="{6D7D99F2-8985-4FE6-95D9-467AE9C6D60D}" type="parTrans" cxnId="{140F65A2-A7F6-4566-B0FD-C199D1F5E28E}">
      <dgm:prSet/>
      <dgm:spPr/>
      <dgm:t>
        <a:bodyPr/>
        <a:lstStyle/>
        <a:p>
          <a:endParaRPr lang="es-MX"/>
        </a:p>
      </dgm:t>
    </dgm:pt>
    <dgm:pt modelId="{BD45A301-2B53-4AE7-8478-14FB31E5EB1B}" type="sibTrans" cxnId="{140F65A2-A7F6-4566-B0FD-C199D1F5E28E}">
      <dgm:prSet/>
      <dgm:spPr/>
      <dgm:t>
        <a:bodyPr/>
        <a:lstStyle/>
        <a:p>
          <a:endParaRPr lang="es-MX"/>
        </a:p>
      </dgm:t>
    </dgm:pt>
    <dgm:pt modelId="{82B77C55-51EC-4C95-B86A-4B25D45F9ED3}">
      <dgm:prSet phldrT="[Texto]"/>
      <dgm:spPr/>
      <dgm:t>
        <a:bodyPr/>
        <a:lstStyle/>
        <a:p>
          <a:r>
            <a:rPr lang="es-MX" dirty="0"/>
            <a:t>Define un flujo para leer del socket</a:t>
          </a:r>
        </a:p>
      </dgm:t>
    </dgm:pt>
    <dgm:pt modelId="{E866ECBA-94D9-452B-86F1-34C94E8895C1}" type="parTrans" cxnId="{2B091EEC-63DC-445B-ABF4-65A21085313D}">
      <dgm:prSet/>
      <dgm:spPr/>
      <dgm:t>
        <a:bodyPr/>
        <a:lstStyle/>
        <a:p>
          <a:endParaRPr lang="es-MX"/>
        </a:p>
      </dgm:t>
    </dgm:pt>
    <dgm:pt modelId="{59099D7C-39ED-4340-9DA0-0AE5EEAB2FFE}" type="sibTrans" cxnId="{2B091EEC-63DC-445B-ABF4-65A21085313D}">
      <dgm:prSet/>
      <dgm:spPr/>
      <dgm:t>
        <a:bodyPr/>
        <a:lstStyle/>
        <a:p>
          <a:endParaRPr lang="es-MX"/>
        </a:p>
      </dgm:t>
    </dgm:pt>
    <dgm:pt modelId="{82712882-2B2E-4536-A37B-297378A20E36}">
      <dgm:prSet phldrT="[Texto]"/>
      <dgm:spPr/>
      <dgm:t>
        <a:bodyPr/>
        <a:lstStyle/>
        <a:p>
          <a:r>
            <a:rPr lang="es-MX" dirty="0"/>
            <a:t>Define un flujo para escribir el archivo</a:t>
          </a:r>
        </a:p>
      </dgm:t>
    </dgm:pt>
    <dgm:pt modelId="{08082149-4C91-4A55-8F0C-6E52B84CF57B}" type="parTrans" cxnId="{2C88720F-62F3-4F8D-B9B3-A4115DE60513}">
      <dgm:prSet/>
      <dgm:spPr/>
      <dgm:t>
        <a:bodyPr/>
        <a:lstStyle/>
        <a:p>
          <a:endParaRPr lang="es-MX"/>
        </a:p>
      </dgm:t>
    </dgm:pt>
    <dgm:pt modelId="{482A558A-0C4A-46E7-A419-0C350A35377E}" type="sibTrans" cxnId="{2C88720F-62F3-4F8D-B9B3-A4115DE60513}">
      <dgm:prSet/>
      <dgm:spPr/>
      <dgm:t>
        <a:bodyPr/>
        <a:lstStyle/>
        <a:p>
          <a:endParaRPr lang="es-MX"/>
        </a:p>
      </dgm:t>
    </dgm:pt>
    <dgm:pt modelId="{83A96D9D-DA80-449E-AD0E-BD618F611BDC}">
      <dgm:prSet phldrT="[Texto]"/>
      <dgm:spPr/>
      <dgm:t>
        <a:bodyPr/>
        <a:lstStyle/>
        <a:p>
          <a:r>
            <a:rPr lang="es-MX" dirty="0"/>
            <a:t>Cierre del servidor</a:t>
          </a:r>
        </a:p>
      </dgm:t>
    </dgm:pt>
    <dgm:pt modelId="{FF51F556-3BC2-462B-AA19-6751C38E765F}" type="parTrans" cxnId="{B013EDBC-4635-4688-8314-5517FF81F22C}">
      <dgm:prSet/>
      <dgm:spPr/>
      <dgm:t>
        <a:bodyPr/>
        <a:lstStyle/>
        <a:p>
          <a:endParaRPr lang="es-MX"/>
        </a:p>
      </dgm:t>
    </dgm:pt>
    <dgm:pt modelId="{E32CC5BD-B6CB-4AB0-8162-9F8522C3A18E}" type="sibTrans" cxnId="{B013EDBC-4635-4688-8314-5517FF81F22C}">
      <dgm:prSet/>
      <dgm:spPr/>
      <dgm:t>
        <a:bodyPr/>
        <a:lstStyle/>
        <a:p>
          <a:endParaRPr lang="es-MX"/>
        </a:p>
      </dgm:t>
    </dgm:pt>
    <dgm:pt modelId="{05684399-EF8E-4F26-8F31-0B76C8E94ADB}">
      <dgm:prSet phldrT="[Texto]"/>
      <dgm:spPr/>
      <dgm:t>
        <a:bodyPr/>
        <a:lstStyle/>
        <a:p>
          <a:r>
            <a:rPr lang="es-MX"/>
            <a:t>Los reescribe en el archivo</a:t>
          </a:r>
          <a:endParaRPr lang="es-MX" dirty="0"/>
        </a:p>
      </dgm:t>
    </dgm:pt>
    <dgm:pt modelId="{790EB6EA-67F1-47B7-9850-F8EAE9B93046}" type="parTrans" cxnId="{DED17D3B-22CC-4E67-98E2-4D71D3CE7443}">
      <dgm:prSet/>
      <dgm:spPr/>
      <dgm:t>
        <a:bodyPr/>
        <a:lstStyle/>
        <a:p>
          <a:endParaRPr lang="es-MX"/>
        </a:p>
      </dgm:t>
    </dgm:pt>
    <dgm:pt modelId="{1E9CA760-E7EE-4F4F-A983-A5D3EDE269B4}" type="sibTrans" cxnId="{DED17D3B-22CC-4E67-98E2-4D71D3CE7443}">
      <dgm:prSet/>
      <dgm:spPr/>
      <dgm:t>
        <a:bodyPr/>
        <a:lstStyle/>
        <a:p>
          <a:endParaRPr lang="es-MX"/>
        </a:p>
      </dgm:t>
    </dgm:pt>
    <dgm:pt modelId="{C813E980-21BF-439A-A53F-858DF0256B6A}">
      <dgm:prSet phldrT="[Texto]"/>
      <dgm:spPr/>
      <dgm:t>
        <a:bodyPr/>
        <a:lstStyle/>
        <a:p>
          <a:r>
            <a:rPr lang="es-MX" dirty="0"/>
            <a:t>Cierra el archivo</a:t>
          </a:r>
        </a:p>
      </dgm:t>
    </dgm:pt>
    <dgm:pt modelId="{D42502AB-FF29-4D7D-91D2-A5A01B72347E}" type="parTrans" cxnId="{95EA71CC-E4F3-44BC-9798-07B06AD7F7FC}">
      <dgm:prSet/>
      <dgm:spPr/>
      <dgm:t>
        <a:bodyPr/>
        <a:lstStyle/>
        <a:p>
          <a:endParaRPr lang="es-MX"/>
        </a:p>
      </dgm:t>
    </dgm:pt>
    <dgm:pt modelId="{BA93FCB2-7223-43C0-8FD8-0D6B4BC65669}" type="sibTrans" cxnId="{95EA71CC-E4F3-44BC-9798-07B06AD7F7FC}">
      <dgm:prSet/>
      <dgm:spPr/>
      <dgm:t>
        <a:bodyPr/>
        <a:lstStyle/>
        <a:p>
          <a:endParaRPr lang="es-MX"/>
        </a:p>
      </dgm:t>
    </dgm:pt>
    <dgm:pt modelId="{7507D5A2-2AEB-4CCF-A6DF-6CD11E89586C}">
      <dgm:prSet phldrT="[Texto]"/>
      <dgm:spPr/>
      <dgm:t>
        <a:bodyPr/>
        <a:lstStyle/>
        <a:p>
          <a:r>
            <a:rPr lang="es-MX" dirty="0"/>
            <a:t>Cierra los flujos</a:t>
          </a:r>
        </a:p>
      </dgm:t>
    </dgm:pt>
    <dgm:pt modelId="{28B9BB8C-C450-48F8-BAD3-B4A62160E7D6}" type="parTrans" cxnId="{4C7162CD-FBCF-4139-BF2A-B1CEC029CE17}">
      <dgm:prSet/>
      <dgm:spPr/>
      <dgm:t>
        <a:bodyPr/>
        <a:lstStyle/>
        <a:p>
          <a:endParaRPr lang="es-MX"/>
        </a:p>
      </dgm:t>
    </dgm:pt>
    <dgm:pt modelId="{62E938AA-89F1-4182-BA71-9AB4FFC60BE1}" type="sibTrans" cxnId="{4C7162CD-FBCF-4139-BF2A-B1CEC029CE17}">
      <dgm:prSet/>
      <dgm:spPr/>
      <dgm:t>
        <a:bodyPr/>
        <a:lstStyle/>
        <a:p>
          <a:endParaRPr lang="es-MX"/>
        </a:p>
      </dgm:t>
    </dgm:pt>
    <dgm:pt modelId="{85CC7411-D9AB-46A9-B474-31D576D4DA3A}">
      <dgm:prSet phldrT="[Texto]"/>
      <dgm:spPr/>
      <dgm:t>
        <a:bodyPr/>
        <a:lstStyle/>
        <a:p>
          <a:r>
            <a:rPr lang="es-MX" dirty="0"/>
            <a:t>Cierra el socket</a:t>
          </a:r>
        </a:p>
      </dgm:t>
    </dgm:pt>
    <dgm:pt modelId="{4DA243C4-6524-4205-8B77-F3AE698CBA0F}" type="parTrans" cxnId="{2006655D-CFE1-4C32-972E-4659002986C4}">
      <dgm:prSet/>
      <dgm:spPr/>
      <dgm:t>
        <a:bodyPr/>
        <a:lstStyle/>
        <a:p>
          <a:endParaRPr lang="es-MX"/>
        </a:p>
      </dgm:t>
    </dgm:pt>
    <dgm:pt modelId="{0C31EC91-198F-4525-9C4B-34E51EF6A8BF}" type="sibTrans" cxnId="{2006655D-CFE1-4C32-972E-4659002986C4}">
      <dgm:prSet/>
      <dgm:spPr/>
      <dgm:t>
        <a:bodyPr/>
        <a:lstStyle/>
        <a:p>
          <a:endParaRPr lang="es-MX"/>
        </a:p>
      </dgm:t>
    </dgm:pt>
    <dgm:pt modelId="{3FF5AB47-0CBB-4F49-9C64-D53C45BD4C84}" type="pres">
      <dgm:prSet presAssocID="{56646C6C-CA47-493B-A28D-F27C5BCD1861}" presName="linearFlow" presStyleCnt="0">
        <dgm:presLayoutVars>
          <dgm:dir/>
          <dgm:animLvl val="lvl"/>
          <dgm:resizeHandles val="exact"/>
        </dgm:presLayoutVars>
      </dgm:prSet>
      <dgm:spPr/>
    </dgm:pt>
    <dgm:pt modelId="{A37744F0-173C-442B-AE58-B063D2CEAF0F}" type="pres">
      <dgm:prSet presAssocID="{35DAA59B-AD01-403D-AD63-5FD265D1099F}" presName="composite" presStyleCnt="0"/>
      <dgm:spPr/>
    </dgm:pt>
    <dgm:pt modelId="{8DE537E8-ED58-41ED-8283-C2F7026688E7}" type="pres">
      <dgm:prSet presAssocID="{35DAA59B-AD01-403D-AD63-5FD265D1099F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5CFE1916-6E09-4836-8E75-9782376BB64F}" type="pres">
      <dgm:prSet presAssocID="{35DAA59B-AD01-403D-AD63-5FD265D1099F}" presName="descendantText" presStyleLbl="alignAcc1" presStyleIdx="0" presStyleCnt="4">
        <dgm:presLayoutVars>
          <dgm:bulletEnabled val="1"/>
        </dgm:presLayoutVars>
      </dgm:prSet>
      <dgm:spPr/>
    </dgm:pt>
    <dgm:pt modelId="{C787B777-0CD4-4D94-89CB-3FD37A1F056C}" type="pres">
      <dgm:prSet presAssocID="{1DFAB9D9-0E9F-4699-9467-DFEBE195EA38}" presName="sp" presStyleCnt="0"/>
      <dgm:spPr/>
    </dgm:pt>
    <dgm:pt modelId="{DA0A3E71-01D3-44F0-8FC4-C3380B089805}" type="pres">
      <dgm:prSet presAssocID="{E6EA09A3-BDAF-40D9-AB43-F02C992C74FF}" presName="composite" presStyleCnt="0"/>
      <dgm:spPr/>
    </dgm:pt>
    <dgm:pt modelId="{263CD290-FA50-4EBB-BB08-93E0F7CF4D5B}" type="pres">
      <dgm:prSet presAssocID="{E6EA09A3-BDAF-40D9-AB43-F02C992C74F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43B6BEDD-2AB3-43C0-AD25-95624BAAD839}" type="pres">
      <dgm:prSet presAssocID="{E6EA09A3-BDAF-40D9-AB43-F02C992C74FF}" presName="descendantText" presStyleLbl="alignAcc1" presStyleIdx="1" presStyleCnt="4">
        <dgm:presLayoutVars>
          <dgm:bulletEnabled val="1"/>
        </dgm:presLayoutVars>
      </dgm:prSet>
      <dgm:spPr/>
    </dgm:pt>
    <dgm:pt modelId="{AB36EA6E-3D8B-42B2-A598-241E78521399}" type="pres">
      <dgm:prSet presAssocID="{4CDE08FF-AD25-45BE-B4B4-97638C0AEE84}" presName="sp" presStyleCnt="0"/>
      <dgm:spPr/>
    </dgm:pt>
    <dgm:pt modelId="{DA41E8E7-092B-4D71-BE59-DE5548111F1F}" type="pres">
      <dgm:prSet presAssocID="{77E10F92-2AE3-436C-BDF2-EC1D761121FF}" presName="composite" presStyleCnt="0"/>
      <dgm:spPr/>
    </dgm:pt>
    <dgm:pt modelId="{3D6BC455-C2ED-4A2D-88B1-01E2C0FA2466}" type="pres">
      <dgm:prSet presAssocID="{77E10F92-2AE3-436C-BDF2-EC1D761121FF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DD4FF385-DC9D-41D9-9148-BD13F322C6C5}" type="pres">
      <dgm:prSet presAssocID="{77E10F92-2AE3-436C-BDF2-EC1D761121FF}" presName="descendantText" presStyleLbl="alignAcc1" presStyleIdx="2" presStyleCnt="4">
        <dgm:presLayoutVars>
          <dgm:bulletEnabled val="1"/>
        </dgm:presLayoutVars>
      </dgm:prSet>
      <dgm:spPr/>
    </dgm:pt>
    <dgm:pt modelId="{209AFBE8-AD76-4731-A74E-86A5AAC2EC24}" type="pres">
      <dgm:prSet presAssocID="{09524253-371A-47F9-A368-782EBE7DC859}" presName="sp" presStyleCnt="0"/>
      <dgm:spPr/>
    </dgm:pt>
    <dgm:pt modelId="{B9699793-6DCE-412B-A95D-FB4D435129D7}" type="pres">
      <dgm:prSet presAssocID="{83A96D9D-DA80-449E-AD0E-BD618F611BDC}" presName="composite" presStyleCnt="0"/>
      <dgm:spPr/>
    </dgm:pt>
    <dgm:pt modelId="{D0A63CF0-76A7-4ECB-9858-1D826144BF49}" type="pres">
      <dgm:prSet presAssocID="{83A96D9D-DA80-449E-AD0E-BD618F611BDC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0E8313DC-9CCC-4B56-91FD-6B37C48C9FE4}" type="pres">
      <dgm:prSet presAssocID="{83A96D9D-DA80-449E-AD0E-BD618F611BDC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EBE98100-E45A-47FE-87DE-A28D8CCCB938}" type="presOf" srcId="{B14F5820-30AA-47BE-BBC8-F5275C096A7F}" destId="{5CFE1916-6E09-4836-8E75-9782376BB64F}" srcOrd="0" destOrd="1" presId="urn:microsoft.com/office/officeart/2005/8/layout/chevron2"/>
    <dgm:cxn modelId="{2C88720F-62F3-4F8D-B9B3-A4115DE60513}" srcId="{77E10F92-2AE3-436C-BDF2-EC1D761121FF}" destId="{82712882-2B2E-4536-A37B-297378A20E36}" srcOrd="0" destOrd="0" parTransId="{08082149-4C91-4A55-8F0C-6E52B84CF57B}" sibTransId="{482A558A-0C4A-46E7-A419-0C350A35377E}"/>
    <dgm:cxn modelId="{960CBB1E-1596-4098-AAFB-144DFABC8E80}" srcId="{56646C6C-CA47-493B-A28D-F27C5BCD1861}" destId="{35DAA59B-AD01-403D-AD63-5FD265D1099F}" srcOrd="0" destOrd="0" parTransId="{35478205-783F-464C-B9B4-3EA30E622403}" sibTransId="{1DFAB9D9-0E9F-4699-9467-DFEBE195EA38}"/>
    <dgm:cxn modelId="{352AC025-FD68-4D6F-A74D-DD3329D86503}" type="presOf" srcId="{856D676F-DB7B-4F58-8013-F1B8D5F661E8}" destId="{43B6BEDD-2AB3-43C0-AD25-95624BAAD839}" srcOrd="0" destOrd="3" presId="urn:microsoft.com/office/officeart/2005/8/layout/chevron2"/>
    <dgm:cxn modelId="{DE0A362C-9EFB-4BCD-A413-1129E33CB96C}" type="presOf" srcId="{82B77C55-51EC-4C95-B86A-4B25D45F9ED3}" destId="{43B6BEDD-2AB3-43C0-AD25-95624BAAD839}" srcOrd="0" destOrd="2" presId="urn:microsoft.com/office/officeart/2005/8/layout/chevron2"/>
    <dgm:cxn modelId="{DED17D3B-22CC-4E67-98E2-4D71D3CE7443}" srcId="{77E10F92-2AE3-436C-BDF2-EC1D761121FF}" destId="{05684399-EF8E-4F26-8F31-0B76C8E94ADB}" srcOrd="2" destOrd="0" parTransId="{790EB6EA-67F1-47B7-9850-F8EAE9B93046}" sibTransId="{1E9CA760-E7EE-4F4F-A983-A5D3EDE269B4}"/>
    <dgm:cxn modelId="{2006655D-CFE1-4C32-972E-4659002986C4}" srcId="{83A96D9D-DA80-449E-AD0E-BD618F611BDC}" destId="{85CC7411-D9AB-46A9-B474-31D576D4DA3A}" srcOrd="2" destOrd="0" parTransId="{4DA243C4-6524-4205-8B77-F3AE698CBA0F}" sibTransId="{0C31EC91-198F-4525-9C4B-34E51EF6A8BF}"/>
    <dgm:cxn modelId="{52F2F262-E6E6-44DF-A410-4AB9E5242299}" srcId="{E6EA09A3-BDAF-40D9-AB43-F02C992C74FF}" destId="{8FBB529D-C2ED-4B1E-A4D3-072FB2D1A1E5}" srcOrd="0" destOrd="0" parTransId="{0AFBB78D-B0C5-4AA7-84F6-83AA5353BCDC}" sibTransId="{65039756-43BF-43E9-B7FF-7D2F12F000EC}"/>
    <dgm:cxn modelId="{FC727B44-D51C-4F65-A01A-1CD4E17EFF60}" type="presOf" srcId="{83A96D9D-DA80-449E-AD0E-BD618F611BDC}" destId="{D0A63CF0-76A7-4ECB-9858-1D826144BF49}" srcOrd="0" destOrd="0" presId="urn:microsoft.com/office/officeart/2005/8/layout/chevron2"/>
    <dgm:cxn modelId="{5CF39F4D-F94E-4504-8D76-BB287649C913}" type="presOf" srcId="{AA7B3D03-0E29-4BD9-B111-692260699710}" destId="{5CFE1916-6E09-4836-8E75-9782376BB64F}" srcOrd="0" destOrd="0" presId="urn:microsoft.com/office/officeart/2005/8/layout/chevron2"/>
    <dgm:cxn modelId="{B44CB658-2965-41CA-806C-85562106DF9E}" srcId="{56646C6C-CA47-493B-A28D-F27C5BCD1861}" destId="{77E10F92-2AE3-436C-BDF2-EC1D761121FF}" srcOrd="2" destOrd="0" parTransId="{FEF19188-EB3D-4012-996E-E612D802E3C7}" sibTransId="{09524253-371A-47F9-A368-782EBE7DC859}"/>
    <dgm:cxn modelId="{117F9F86-115E-458E-99DB-CFFCB5A83DEB}" type="presOf" srcId="{05684399-EF8E-4F26-8F31-0B76C8E94ADB}" destId="{DD4FF385-DC9D-41D9-9148-BD13F322C6C5}" srcOrd="0" destOrd="2" presId="urn:microsoft.com/office/officeart/2005/8/layout/chevron2"/>
    <dgm:cxn modelId="{7A7D7889-505A-4CE1-91D2-7C055BC5A491}" srcId="{E6EA09A3-BDAF-40D9-AB43-F02C992C74FF}" destId="{856D676F-DB7B-4F58-8013-F1B8D5F661E8}" srcOrd="3" destOrd="0" parTransId="{FA2AC0D6-1822-4524-BFDA-4923FAC55FBF}" sibTransId="{922DB334-EBEA-42F0-8B7E-3C80E6638924}"/>
    <dgm:cxn modelId="{82F8538B-A051-464B-9903-AAE61F2393B4}" type="presOf" srcId="{4993EC6D-199F-4E35-B35C-FE6FDB5ADC7F}" destId="{DD4FF385-DC9D-41D9-9148-BD13F322C6C5}" srcOrd="0" destOrd="1" presId="urn:microsoft.com/office/officeart/2005/8/layout/chevron2"/>
    <dgm:cxn modelId="{5387AB8D-F88A-44EC-8F96-CCA19AB88D36}" srcId="{35DAA59B-AD01-403D-AD63-5FD265D1099F}" destId="{B14F5820-30AA-47BE-BBC8-F5275C096A7F}" srcOrd="1" destOrd="0" parTransId="{2109522B-F0ED-4CDE-9708-07D578129757}" sibTransId="{79C95D08-BF63-4899-8ECE-E12C093DF4FC}"/>
    <dgm:cxn modelId="{F10936A0-2599-4D05-829F-48B371D9BF30}" srcId="{E6EA09A3-BDAF-40D9-AB43-F02C992C74FF}" destId="{B8F897E2-4DAC-4578-8637-B4B925F160E2}" srcOrd="1" destOrd="0" parTransId="{4AB73657-28D8-4C5C-8494-1B71D88B4BB4}" sibTransId="{623F16F2-D336-41CB-9EDB-F1E9E4F8AB75}"/>
    <dgm:cxn modelId="{3CC4C5A1-FBF8-4ABA-8F70-AAF03F229976}" type="presOf" srcId="{77E10F92-2AE3-436C-BDF2-EC1D761121FF}" destId="{3D6BC455-C2ED-4A2D-88B1-01E2C0FA2466}" srcOrd="0" destOrd="0" presId="urn:microsoft.com/office/officeart/2005/8/layout/chevron2"/>
    <dgm:cxn modelId="{140F65A2-A7F6-4566-B0FD-C199D1F5E28E}" srcId="{77E10F92-2AE3-436C-BDF2-EC1D761121FF}" destId="{4993EC6D-199F-4E35-B35C-FE6FDB5ADC7F}" srcOrd="1" destOrd="0" parTransId="{6D7D99F2-8985-4FE6-95D9-467AE9C6D60D}" sibTransId="{BD45A301-2B53-4AE7-8478-14FB31E5EB1B}"/>
    <dgm:cxn modelId="{EE56EBA4-5723-4E7B-A406-53D1BC0FED5F}" type="presOf" srcId="{35DAA59B-AD01-403D-AD63-5FD265D1099F}" destId="{8DE537E8-ED58-41ED-8283-C2F7026688E7}" srcOrd="0" destOrd="0" presId="urn:microsoft.com/office/officeart/2005/8/layout/chevron2"/>
    <dgm:cxn modelId="{24743DA5-42DF-4AEA-9E30-A1E851B45BFA}" srcId="{35DAA59B-AD01-403D-AD63-5FD265D1099F}" destId="{AA7B3D03-0E29-4BD9-B111-692260699710}" srcOrd="0" destOrd="0" parTransId="{415CA8CD-E251-4A58-A4E1-66F2E509671D}" sibTransId="{15078C01-C6DD-4819-BA5E-00BE50107D2A}"/>
    <dgm:cxn modelId="{BC8C7CAD-7F0E-43D1-9555-D2C5B8C35A67}" type="presOf" srcId="{56646C6C-CA47-493B-A28D-F27C5BCD1861}" destId="{3FF5AB47-0CBB-4F49-9C64-D53C45BD4C84}" srcOrd="0" destOrd="0" presId="urn:microsoft.com/office/officeart/2005/8/layout/chevron2"/>
    <dgm:cxn modelId="{067173B2-ADFA-4FFD-BBF8-FB08EC6C1C81}" srcId="{56646C6C-CA47-493B-A28D-F27C5BCD1861}" destId="{E6EA09A3-BDAF-40D9-AB43-F02C992C74FF}" srcOrd="1" destOrd="0" parTransId="{01A6AC6F-70CA-493B-AA88-BA48DB3D8323}" sibTransId="{4CDE08FF-AD25-45BE-B4B4-97638C0AEE84}"/>
    <dgm:cxn modelId="{CBF29CB5-1B97-4468-8851-F1EC64BC6D4F}" type="presOf" srcId="{C813E980-21BF-439A-A53F-858DF0256B6A}" destId="{0E8313DC-9CCC-4B56-91FD-6B37C48C9FE4}" srcOrd="0" destOrd="0" presId="urn:microsoft.com/office/officeart/2005/8/layout/chevron2"/>
    <dgm:cxn modelId="{B013EDBC-4635-4688-8314-5517FF81F22C}" srcId="{56646C6C-CA47-493B-A28D-F27C5BCD1861}" destId="{83A96D9D-DA80-449E-AD0E-BD618F611BDC}" srcOrd="3" destOrd="0" parTransId="{FF51F556-3BC2-462B-AA19-6751C38E765F}" sibTransId="{E32CC5BD-B6CB-4AB0-8162-9F8522C3A18E}"/>
    <dgm:cxn modelId="{677DBDC0-0D18-4529-BC6D-F89AFC213493}" type="presOf" srcId="{7507D5A2-2AEB-4CCF-A6DF-6CD11E89586C}" destId="{0E8313DC-9CCC-4B56-91FD-6B37C48C9FE4}" srcOrd="0" destOrd="1" presId="urn:microsoft.com/office/officeart/2005/8/layout/chevron2"/>
    <dgm:cxn modelId="{95EA71CC-E4F3-44BC-9798-07B06AD7F7FC}" srcId="{83A96D9D-DA80-449E-AD0E-BD618F611BDC}" destId="{C813E980-21BF-439A-A53F-858DF0256B6A}" srcOrd="0" destOrd="0" parTransId="{D42502AB-FF29-4D7D-91D2-A5A01B72347E}" sibTransId="{BA93FCB2-7223-43C0-8FD8-0D6B4BC65669}"/>
    <dgm:cxn modelId="{4C7162CD-FBCF-4139-BF2A-B1CEC029CE17}" srcId="{83A96D9D-DA80-449E-AD0E-BD618F611BDC}" destId="{7507D5A2-2AEB-4CCF-A6DF-6CD11E89586C}" srcOrd="1" destOrd="0" parTransId="{28B9BB8C-C450-48F8-BAD3-B4A62160E7D6}" sibTransId="{62E938AA-89F1-4182-BA71-9AB4FFC60BE1}"/>
    <dgm:cxn modelId="{490D75D2-AD01-4717-9F72-84F168F9489B}" type="presOf" srcId="{B8F897E2-4DAC-4578-8637-B4B925F160E2}" destId="{43B6BEDD-2AB3-43C0-AD25-95624BAAD839}" srcOrd="0" destOrd="1" presId="urn:microsoft.com/office/officeart/2005/8/layout/chevron2"/>
    <dgm:cxn modelId="{F27E00E6-3E4C-4CBB-B62E-25390892C101}" type="presOf" srcId="{85CC7411-D9AB-46A9-B474-31D576D4DA3A}" destId="{0E8313DC-9CCC-4B56-91FD-6B37C48C9FE4}" srcOrd="0" destOrd="2" presId="urn:microsoft.com/office/officeart/2005/8/layout/chevron2"/>
    <dgm:cxn modelId="{2D5133E8-027D-497B-8BC8-8488D3756386}" type="presOf" srcId="{E6EA09A3-BDAF-40D9-AB43-F02C992C74FF}" destId="{263CD290-FA50-4EBB-BB08-93E0F7CF4D5B}" srcOrd="0" destOrd="0" presId="urn:microsoft.com/office/officeart/2005/8/layout/chevron2"/>
    <dgm:cxn modelId="{2B091EEC-63DC-445B-ABF4-65A21085313D}" srcId="{E6EA09A3-BDAF-40D9-AB43-F02C992C74FF}" destId="{82B77C55-51EC-4C95-B86A-4B25D45F9ED3}" srcOrd="2" destOrd="0" parTransId="{E866ECBA-94D9-452B-86F1-34C94E8895C1}" sibTransId="{59099D7C-39ED-4340-9DA0-0AE5EEAB2FFE}"/>
    <dgm:cxn modelId="{ABFCC7EC-F9C1-4F19-8D64-F3988FF6DBA8}" type="presOf" srcId="{82712882-2B2E-4536-A37B-297378A20E36}" destId="{DD4FF385-DC9D-41D9-9148-BD13F322C6C5}" srcOrd="0" destOrd="0" presId="urn:microsoft.com/office/officeart/2005/8/layout/chevron2"/>
    <dgm:cxn modelId="{9A8862F6-C9A6-4C17-B018-F0C27AB3C519}" type="presOf" srcId="{8FBB529D-C2ED-4B1E-A4D3-072FB2D1A1E5}" destId="{43B6BEDD-2AB3-43C0-AD25-95624BAAD839}" srcOrd="0" destOrd="0" presId="urn:microsoft.com/office/officeart/2005/8/layout/chevron2"/>
    <dgm:cxn modelId="{066D47EE-BA8F-4B18-9977-B8B43545AAE9}" type="presParOf" srcId="{3FF5AB47-0CBB-4F49-9C64-D53C45BD4C84}" destId="{A37744F0-173C-442B-AE58-B063D2CEAF0F}" srcOrd="0" destOrd="0" presId="urn:microsoft.com/office/officeart/2005/8/layout/chevron2"/>
    <dgm:cxn modelId="{8728E04D-AE94-4993-8AAE-E8656B8CC376}" type="presParOf" srcId="{A37744F0-173C-442B-AE58-B063D2CEAF0F}" destId="{8DE537E8-ED58-41ED-8283-C2F7026688E7}" srcOrd="0" destOrd="0" presId="urn:microsoft.com/office/officeart/2005/8/layout/chevron2"/>
    <dgm:cxn modelId="{804554D3-F8E5-40F1-87CF-BA86E2114643}" type="presParOf" srcId="{A37744F0-173C-442B-AE58-B063D2CEAF0F}" destId="{5CFE1916-6E09-4836-8E75-9782376BB64F}" srcOrd="1" destOrd="0" presId="urn:microsoft.com/office/officeart/2005/8/layout/chevron2"/>
    <dgm:cxn modelId="{E04AF4A6-9732-49FF-A81B-93B26F73A346}" type="presParOf" srcId="{3FF5AB47-0CBB-4F49-9C64-D53C45BD4C84}" destId="{C787B777-0CD4-4D94-89CB-3FD37A1F056C}" srcOrd="1" destOrd="0" presId="urn:microsoft.com/office/officeart/2005/8/layout/chevron2"/>
    <dgm:cxn modelId="{FABE9ACE-9AFF-4E81-9340-334D727FC0F9}" type="presParOf" srcId="{3FF5AB47-0CBB-4F49-9C64-D53C45BD4C84}" destId="{DA0A3E71-01D3-44F0-8FC4-C3380B089805}" srcOrd="2" destOrd="0" presId="urn:microsoft.com/office/officeart/2005/8/layout/chevron2"/>
    <dgm:cxn modelId="{67C2E019-1A6E-4354-9A1F-7D2E41DC042E}" type="presParOf" srcId="{DA0A3E71-01D3-44F0-8FC4-C3380B089805}" destId="{263CD290-FA50-4EBB-BB08-93E0F7CF4D5B}" srcOrd="0" destOrd="0" presId="urn:microsoft.com/office/officeart/2005/8/layout/chevron2"/>
    <dgm:cxn modelId="{D7FBE053-0CF2-41C7-AAB2-154A80EC744E}" type="presParOf" srcId="{DA0A3E71-01D3-44F0-8FC4-C3380B089805}" destId="{43B6BEDD-2AB3-43C0-AD25-95624BAAD839}" srcOrd="1" destOrd="0" presId="urn:microsoft.com/office/officeart/2005/8/layout/chevron2"/>
    <dgm:cxn modelId="{A07C6845-A893-4552-ADCC-952494369210}" type="presParOf" srcId="{3FF5AB47-0CBB-4F49-9C64-D53C45BD4C84}" destId="{AB36EA6E-3D8B-42B2-A598-241E78521399}" srcOrd="3" destOrd="0" presId="urn:microsoft.com/office/officeart/2005/8/layout/chevron2"/>
    <dgm:cxn modelId="{B8D39ED5-3AB2-4AA4-B474-774CEE73AB31}" type="presParOf" srcId="{3FF5AB47-0CBB-4F49-9C64-D53C45BD4C84}" destId="{DA41E8E7-092B-4D71-BE59-DE5548111F1F}" srcOrd="4" destOrd="0" presId="urn:microsoft.com/office/officeart/2005/8/layout/chevron2"/>
    <dgm:cxn modelId="{32B21F3B-7E1A-4C19-BE3D-BA47E381074F}" type="presParOf" srcId="{DA41E8E7-092B-4D71-BE59-DE5548111F1F}" destId="{3D6BC455-C2ED-4A2D-88B1-01E2C0FA2466}" srcOrd="0" destOrd="0" presId="urn:microsoft.com/office/officeart/2005/8/layout/chevron2"/>
    <dgm:cxn modelId="{D6D22EBD-CFFA-4211-8DE0-0D3B5999CE4F}" type="presParOf" srcId="{DA41E8E7-092B-4D71-BE59-DE5548111F1F}" destId="{DD4FF385-DC9D-41D9-9148-BD13F322C6C5}" srcOrd="1" destOrd="0" presId="urn:microsoft.com/office/officeart/2005/8/layout/chevron2"/>
    <dgm:cxn modelId="{1BD3B89F-FA96-4805-A862-25BA6496B9DC}" type="presParOf" srcId="{3FF5AB47-0CBB-4F49-9C64-D53C45BD4C84}" destId="{209AFBE8-AD76-4731-A74E-86A5AAC2EC24}" srcOrd="5" destOrd="0" presId="urn:microsoft.com/office/officeart/2005/8/layout/chevron2"/>
    <dgm:cxn modelId="{820401A0-1166-41E9-93F8-977E4E06F9D4}" type="presParOf" srcId="{3FF5AB47-0CBB-4F49-9C64-D53C45BD4C84}" destId="{B9699793-6DCE-412B-A95D-FB4D435129D7}" srcOrd="6" destOrd="0" presId="urn:microsoft.com/office/officeart/2005/8/layout/chevron2"/>
    <dgm:cxn modelId="{0DDD7EBA-93AB-4438-AAAD-18ADA0DC6FEB}" type="presParOf" srcId="{B9699793-6DCE-412B-A95D-FB4D435129D7}" destId="{D0A63CF0-76A7-4ECB-9858-1D826144BF49}" srcOrd="0" destOrd="0" presId="urn:microsoft.com/office/officeart/2005/8/layout/chevron2"/>
    <dgm:cxn modelId="{C21BF29D-A280-4C7F-A9AD-8B57B8510504}" type="presParOf" srcId="{B9699793-6DCE-412B-A95D-FB4D435129D7}" destId="{0E8313DC-9CCC-4B56-91FD-6B37C48C9F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D4FE47-3109-42C9-9D9A-320635C88521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EB988FC5-8AD8-4419-84F8-16588A76A84A}">
      <dgm:prSet phldrT="[Texto]"/>
      <dgm:spPr/>
      <dgm:t>
        <a:bodyPr/>
        <a:lstStyle/>
        <a:p>
          <a:r>
            <a:rPr lang="es-MX" dirty="0"/>
            <a:t>socket()</a:t>
          </a:r>
        </a:p>
      </dgm:t>
    </dgm:pt>
    <dgm:pt modelId="{2478D2C5-CA9A-4998-849B-C027EE220F5B}" type="parTrans" cxnId="{7470E918-EEBD-49DC-A2BB-6845EA875DF4}">
      <dgm:prSet/>
      <dgm:spPr/>
      <dgm:t>
        <a:bodyPr/>
        <a:lstStyle/>
        <a:p>
          <a:endParaRPr lang="es-MX"/>
        </a:p>
      </dgm:t>
    </dgm:pt>
    <dgm:pt modelId="{94A96F50-B87A-4D99-9658-2D5B13191FBF}" type="sibTrans" cxnId="{7470E918-EEBD-49DC-A2BB-6845EA875DF4}">
      <dgm:prSet/>
      <dgm:spPr/>
      <dgm:t>
        <a:bodyPr/>
        <a:lstStyle/>
        <a:p>
          <a:endParaRPr lang="es-MX"/>
        </a:p>
      </dgm:t>
    </dgm:pt>
    <dgm:pt modelId="{34A072C2-2A31-42D7-98CF-ADA3C8F12E2B}">
      <dgm:prSet phldrT="[Texto]"/>
      <dgm:spPr/>
      <dgm:t>
        <a:bodyPr/>
        <a:lstStyle/>
        <a:p>
          <a:r>
            <a:rPr lang="es-MX" dirty="0" err="1"/>
            <a:t>bind</a:t>
          </a:r>
          <a:r>
            <a:rPr lang="es-MX" dirty="0"/>
            <a:t>()</a:t>
          </a:r>
        </a:p>
      </dgm:t>
    </dgm:pt>
    <dgm:pt modelId="{A0CEB07F-434F-47E6-B4EE-689C0E125207}" type="parTrans" cxnId="{28262B7A-30CC-4AC8-8898-738405F009F4}">
      <dgm:prSet/>
      <dgm:spPr/>
      <dgm:t>
        <a:bodyPr/>
        <a:lstStyle/>
        <a:p>
          <a:endParaRPr lang="es-MX"/>
        </a:p>
      </dgm:t>
    </dgm:pt>
    <dgm:pt modelId="{418DA8DF-54C8-43BD-896D-714A77CB28C8}" type="sibTrans" cxnId="{28262B7A-30CC-4AC8-8898-738405F009F4}">
      <dgm:prSet/>
      <dgm:spPr/>
      <dgm:t>
        <a:bodyPr/>
        <a:lstStyle/>
        <a:p>
          <a:endParaRPr lang="es-MX"/>
        </a:p>
      </dgm:t>
    </dgm:pt>
    <dgm:pt modelId="{95DEF917-51AB-43B0-9F50-575EAC83DDAC}">
      <dgm:prSet phldrT="[Texto]"/>
      <dgm:spPr/>
      <dgm:t>
        <a:bodyPr/>
        <a:lstStyle/>
        <a:p>
          <a:r>
            <a:rPr lang="es-MX" dirty="0"/>
            <a:t>listen()</a:t>
          </a:r>
        </a:p>
      </dgm:t>
    </dgm:pt>
    <dgm:pt modelId="{D60D9CE5-2B23-489E-B6D0-98343CD430E7}" type="parTrans" cxnId="{3D5623EC-2165-4CA5-81BE-23C0FE9980E3}">
      <dgm:prSet/>
      <dgm:spPr/>
      <dgm:t>
        <a:bodyPr/>
        <a:lstStyle/>
        <a:p>
          <a:endParaRPr lang="es-MX"/>
        </a:p>
      </dgm:t>
    </dgm:pt>
    <dgm:pt modelId="{AD205779-A9F3-4D3B-B57A-46A04A8076ED}" type="sibTrans" cxnId="{3D5623EC-2165-4CA5-81BE-23C0FE9980E3}">
      <dgm:prSet/>
      <dgm:spPr/>
      <dgm:t>
        <a:bodyPr/>
        <a:lstStyle/>
        <a:p>
          <a:endParaRPr lang="es-MX"/>
        </a:p>
      </dgm:t>
    </dgm:pt>
    <dgm:pt modelId="{CD7B674E-6C68-4281-A21D-4723CFF1D564}">
      <dgm:prSet phldrT="[Texto]"/>
      <dgm:spPr/>
      <dgm:t>
        <a:bodyPr/>
        <a:lstStyle/>
        <a:p>
          <a:r>
            <a:rPr lang="es-MX" dirty="0" err="1"/>
            <a:t>for</a:t>
          </a:r>
          <a:r>
            <a:rPr lang="es-MX" dirty="0"/>
            <a:t>(1 </a:t>
          </a:r>
          <a:r>
            <a:rPr lang="es-MX" dirty="0" err="1"/>
            <a:t>to</a:t>
          </a:r>
          <a:r>
            <a:rPr lang="es-MX" dirty="0"/>
            <a:t> n) </a:t>
          </a:r>
        </a:p>
        <a:p>
          <a:r>
            <a:rPr lang="es-MX" dirty="0" err="1"/>
            <a:t>accept</a:t>
          </a:r>
          <a:r>
            <a:rPr lang="es-MX" dirty="0"/>
            <a:t>()</a:t>
          </a:r>
        </a:p>
      </dgm:t>
    </dgm:pt>
    <dgm:pt modelId="{0367BD05-B09D-4D0E-AD9E-4CE76E5FE2B7}" type="parTrans" cxnId="{140CC798-D883-43AD-ABA6-8372AFD1FCB6}">
      <dgm:prSet/>
      <dgm:spPr/>
      <dgm:t>
        <a:bodyPr/>
        <a:lstStyle/>
        <a:p>
          <a:endParaRPr lang="es-MX"/>
        </a:p>
      </dgm:t>
    </dgm:pt>
    <dgm:pt modelId="{B5A6CFEC-D7C7-4160-9914-5D18F5C58563}" type="sibTrans" cxnId="{140CC798-D883-43AD-ABA6-8372AFD1FCB6}">
      <dgm:prSet/>
      <dgm:spPr/>
      <dgm:t>
        <a:bodyPr/>
        <a:lstStyle/>
        <a:p>
          <a:endParaRPr lang="es-MX"/>
        </a:p>
      </dgm:t>
    </dgm:pt>
    <dgm:pt modelId="{9BEF7880-88B3-49E3-B790-47E4B81C18B2}">
      <dgm:prSet phldrT="[Texto]"/>
      <dgm:spPr/>
      <dgm:t>
        <a:bodyPr/>
        <a:lstStyle/>
        <a:p>
          <a:r>
            <a:rPr lang="es-MX" dirty="0" err="1"/>
            <a:t>recv</a:t>
          </a:r>
          <a:r>
            <a:rPr lang="es-MX" dirty="0"/>
            <a:t>()</a:t>
          </a:r>
        </a:p>
      </dgm:t>
    </dgm:pt>
    <dgm:pt modelId="{04B8164E-C92C-45EC-80AB-4AED378986D1}" type="parTrans" cxnId="{E30CAE03-DBAF-4C11-AB42-A47443C93466}">
      <dgm:prSet/>
      <dgm:spPr/>
      <dgm:t>
        <a:bodyPr/>
        <a:lstStyle/>
        <a:p>
          <a:endParaRPr lang="es-MX"/>
        </a:p>
      </dgm:t>
    </dgm:pt>
    <dgm:pt modelId="{43C2C2F9-C07C-46DC-AD6B-EFBF90D5688F}" type="sibTrans" cxnId="{E30CAE03-DBAF-4C11-AB42-A47443C93466}">
      <dgm:prSet/>
      <dgm:spPr/>
      <dgm:t>
        <a:bodyPr/>
        <a:lstStyle/>
        <a:p>
          <a:endParaRPr lang="es-MX"/>
        </a:p>
      </dgm:t>
    </dgm:pt>
    <dgm:pt modelId="{AFC6A53A-C851-49D1-AD33-4B0BEB478923}">
      <dgm:prSet phldrT="[Texto]"/>
      <dgm:spPr/>
      <dgm:t>
        <a:bodyPr/>
        <a:lstStyle/>
        <a:p>
          <a:r>
            <a:rPr lang="es-MX" dirty="0" err="1"/>
            <a:t>send</a:t>
          </a:r>
          <a:r>
            <a:rPr lang="es-MX" dirty="0"/>
            <a:t>()</a:t>
          </a:r>
        </a:p>
      </dgm:t>
    </dgm:pt>
    <dgm:pt modelId="{28864C85-006A-40CF-9647-37A909E97C18}" type="parTrans" cxnId="{112C7A0D-91FD-41AF-AD83-ED6602AF0527}">
      <dgm:prSet/>
      <dgm:spPr/>
      <dgm:t>
        <a:bodyPr/>
        <a:lstStyle/>
        <a:p>
          <a:endParaRPr lang="es-MX"/>
        </a:p>
      </dgm:t>
    </dgm:pt>
    <dgm:pt modelId="{CFA5C87F-EB6E-491E-8E0C-A048F34D249B}" type="sibTrans" cxnId="{112C7A0D-91FD-41AF-AD83-ED6602AF0527}">
      <dgm:prSet/>
      <dgm:spPr/>
      <dgm:t>
        <a:bodyPr/>
        <a:lstStyle/>
        <a:p>
          <a:endParaRPr lang="es-MX"/>
        </a:p>
      </dgm:t>
    </dgm:pt>
    <dgm:pt modelId="{565FD5B9-4B0D-459A-8930-93D57BF6560E}">
      <dgm:prSet phldrT="[Texto]"/>
      <dgm:spPr/>
      <dgm:t>
        <a:bodyPr/>
        <a:lstStyle/>
        <a:p>
          <a:r>
            <a:rPr lang="es-MX" dirty="0" err="1"/>
            <a:t>close</a:t>
          </a:r>
          <a:r>
            <a:rPr lang="es-MX" dirty="0"/>
            <a:t>()</a:t>
          </a:r>
        </a:p>
      </dgm:t>
    </dgm:pt>
    <dgm:pt modelId="{BA18837D-F51C-4D69-8248-30C599CD7C51}" type="parTrans" cxnId="{D025C2BA-2F8F-46B0-9D10-3E64DF64A187}">
      <dgm:prSet/>
      <dgm:spPr/>
      <dgm:t>
        <a:bodyPr/>
        <a:lstStyle/>
        <a:p>
          <a:endParaRPr lang="es-MX"/>
        </a:p>
      </dgm:t>
    </dgm:pt>
    <dgm:pt modelId="{1B50B46D-8C4C-4C98-AC7A-60D563ED67F1}" type="sibTrans" cxnId="{D025C2BA-2F8F-46B0-9D10-3E64DF64A187}">
      <dgm:prSet/>
      <dgm:spPr/>
      <dgm:t>
        <a:bodyPr/>
        <a:lstStyle/>
        <a:p>
          <a:endParaRPr lang="es-MX"/>
        </a:p>
      </dgm:t>
    </dgm:pt>
    <dgm:pt modelId="{4636F9CC-33A8-40B2-9B5B-4EE755AE1BB9}" type="pres">
      <dgm:prSet presAssocID="{42D4FE47-3109-42C9-9D9A-320635C88521}" presName="linearFlow" presStyleCnt="0">
        <dgm:presLayoutVars>
          <dgm:resizeHandles val="exact"/>
        </dgm:presLayoutVars>
      </dgm:prSet>
      <dgm:spPr/>
    </dgm:pt>
    <dgm:pt modelId="{3048D24E-608B-4703-8193-27F32B9CDD67}" type="pres">
      <dgm:prSet presAssocID="{EB988FC5-8AD8-4419-84F8-16588A76A84A}" presName="node" presStyleLbl="node1" presStyleIdx="0" presStyleCnt="7">
        <dgm:presLayoutVars>
          <dgm:bulletEnabled val="1"/>
        </dgm:presLayoutVars>
      </dgm:prSet>
      <dgm:spPr/>
    </dgm:pt>
    <dgm:pt modelId="{0854510A-B452-4247-9896-2556E245AE84}" type="pres">
      <dgm:prSet presAssocID="{94A96F50-B87A-4D99-9658-2D5B13191FBF}" presName="sibTrans" presStyleLbl="sibTrans2D1" presStyleIdx="0" presStyleCnt="6"/>
      <dgm:spPr/>
    </dgm:pt>
    <dgm:pt modelId="{9CD49B90-DB43-4C44-AF51-96014E30265F}" type="pres">
      <dgm:prSet presAssocID="{94A96F50-B87A-4D99-9658-2D5B13191FBF}" presName="connectorText" presStyleLbl="sibTrans2D1" presStyleIdx="0" presStyleCnt="6"/>
      <dgm:spPr/>
    </dgm:pt>
    <dgm:pt modelId="{777812FD-66C6-4C7A-8E4A-F6DD2954B7CA}" type="pres">
      <dgm:prSet presAssocID="{34A072C2-2A31-42D7-98CF-ADA3C8F12E2B}" presName="node" presStyleLbl="node1" presStyleIdx="1" presStyleCnt="7">
        <dgm:presLayoutVars>
          <dgm:bulletEnabled val="1"/>
        </dgm:presLayoutVars>
      </dgm:prSet>
      <dgm:spPr/>
    </dgm:pt>
    <dgm:pt modelId="{BC235781-E04C-44CF-8724-815D406919FE}" type="pres">
      <dgm:prSet presAssocID="{418DA8DF-54C8-43BD-896D-714A77CB28C8}" presName="sibTrans" presStyleLbl="sibTrans2D1" presStyleIdx="1" presStyleCnt="6"/>
      <dgm:spPr/>
    </dgm:pt>
    <dgm:pt modelId="{68D9BE7F-5048-47BF-9132-57C4F40645F2}" type="pres">
      <dgm:prSet presAssocID="{418DA8DF-54C8-43BD-896D-714A77CB28C8}" presName="connectorText" presStyleLbl="sibTrans2D1" presStyleIdx="1" presStyleCnt="6"/>
      <dgm:spPr/>
    </dgm:pt>
    <dgm:pt modelId="{0D835025-B268-4DF5-8A24-521FB13CB41A}" type="pres">
      <dgm:prSet presAssocID="{95DEF917-51AB-43B0-9F50-575EAC83DDAC}" presName="node" presStyleLbl="node1" presStyleIdx="2" presStyleCnt="7">
        <dgm:presLayoutVars>
          <dgm:bulletEnabled val="1"/>
        </dgm:presLayoutVars>
      </dgm:prSet>
      <dgm:spPr/>
    </dgm:pt>
    <dgm:pt modelId="{8180A18E-E0CA-4DC1-9D49-60B6DC8C0364}" type="pres">
      <dgm:prSet presAssocID="{AD205779-A9F3-4D3B-B57A-46A04A8076ED}" presName="sibTrans" presStyleLbl="sibTrans2D1" presStyleIdx="2" presStyleCnt="6"/>
      <dgm:spPr/>
    </dgm:pt>
    <dgm:pt modelId="{597A22A5-FCC5-4FD2-9854-2D7C1C3249DE}" type="pres">
      <dgm:prSet presAssocID="{AD205779-A9F3-4D3B-B57A-46A04A8076ED}" presName="connectorText" presStyleLbl="sibTrans2D1" presStyleIdx="2" presStyleCnt="6"/>
      <dgm:spPr/>
    </dgm:pt>
    <dgm:pt modelId="{7F60FE7E-D48B-4A62-83D1-A5616D49E01B}" type="pres">
      <dgm:prSet presAssocID="{CD7B674E-6C68-4281-A21D-4723CFF1D564}" presName="node" presStyleLbl="node1" presStyleIdx="3" presStyleCnt="7">
        <dgm:presLayoutVars>
          <dgm:bulletEnabled val="1"/>
        </dgm:presLayoutVars>
      </dgm:prSet>
      <dgm:spPr/>
    </dgm:pt>
    <dgm:pt modelId="{05428E86-74EA-45B4-BD5B-9109531A7D86}" type="pres">
      <dgm:prSet presAssocID="{B5A6CFEC-D7C7-4160-9914-5D18F5C58563}" presName="sibTrans" presStyleLbl="sibTrans2D1" presStyleIdx="3" presStyleCnt="6"/>
      <dgm:spPr/>
    </dgm:pt>
    <dgm:pt modelId="{B8E0C17E-10E9-4A5F-850A-63EBCD8AA303}" type="pres">
      <dgm:prSet presAssocID="{B5A6CFEC-D7C7-4160-9914-5D18F5C58563}" presName="connectorText" presStyleLbl="sibTrans2D1" presStyleIdx="3" presStyleCnt="6"/>
      <dgm:spPr/>
    </dgm:pt>
    <dgm:pt modelId="{352F4093-6197-4035-B6F6-0B2DDDEDE382}" type="pres">
      <dgm:prSet presAssocID="{9BEF7880-88B3-49E3-B790-47E4B81C18B2}" presName="node" presStyleLbl="node1" presStyleIdx="4" presStyleCnt="7">
        <dgm:presLayoutVars>
          <dgm:bulletEnabled val="1"/>
        </dgm:presLayoutVars>
      </dgm:prSet>
      <dgm:spPr/>
    </dgm:pt>
    <dgm:pt modelId="{C306D60A-49F4-418F-96F3-F47EC3B6CBDD}" type="pres">
      <dgm:prSet presAssocID="{43C2C2F9-C07C-46DC-AD6B-EFBF90D5688F}" presName="sibTrans" presStyleLbl="sibTrans2D1" presStyleIdx="4" presStyleCnt="6"/>
      <dgm:spPr/>
    </dgm:pt>
    <dgm:pt modelId="{00060B08-F821-4070-B3B8-79E4230859CA}" type="pres">
      <dgm:prSet presAssocID="{43C2C2F9-C07C-46DC-AD6B-EFBF90D5688F}" presName="connectorText" presStyleLbl="sibTrans2D1" presStyleIdx="4" presStyleCnt="6"/>
      <dgm:spPr/>
    </dgm:pt>
    <dgm:pt modelId="{B15AA5E0-FA0C-4A49-8EFA-DD3CBDDC51FA}" type="pres">
      <dgm:prSet presAssocID="{AFC6A53A-C851-49D1-AD33-4B0BEB478923}" presName="node" presStyleLbl="node1" presStyleIdx="5" presStyleCnt="7">
        <dgm:presLayoutVars>
          <dgm:bulletEnabled val="1"/>
        </dgm:presLayoutVars>
      </dgm:prSet>
      <dgm:spPr/>
    </dgm:pt>
    <dgm:pt modelId="{0E49D41D-ABE2-4349-966A-6917F169E35A}" type="pres">
      <dgm:prSet presAssocID="{CFA5C87F-EB6E-491E-8E0C-A048F34D249B}" presName="sibTrans" presStyleLbl="sibTrans2D1" presStyleIdx="5" presStyleCnt="6"/>
      <dgm:spPr/>
    </dgm:pt>
    <dgm:pt modelId="{96D83C5F-DC51-489E-8CE8-5D8468560841}" type="pres">
      <dgm:prSet presAssocID="{CFA5C87F-EB6E-491E-8E0C-A048F34D249B}" presName="connectorText" presStyleLbl="sibTrans2D1" presStyleIdx="5" presStyleCnt="6"/>
      <dgm:spPr/>
    </dgm:pt>
    <dgm:pt modelId="{FED63334-BB14-4E73-BA4F-FAC7FFA07819}" type="pres">
      <dgm:prSet presAssocID="{565FD5B9-4B0D-459A-8930-93D57BF6560E}" presName="node" presStyleLbl="node1" presStyleIdx="6" presStyleCnt="7">
        <dgm:presLayoutVars>
          <dgm:bulletEnabled val="1"/>
        </dgm:presLayoutVars>
      </dgm:prSet>
      <dgm:spPr/>
    </dgm:pt>
  </dgm:ptLst>
  <dgm:cxnLst>
    <dgm:cxn modelId="{E30CAE03-DBAF-4C11-AB42-A47443C93466}" srcId="{42D4FE47-3109-42C9-9D9A-320635C88521}" destId="{9BEF7880-88B3-49E3-B790-47E4B81C18B2}" srcOrd="4" destOrd="0" parTransId="{04B8164E-C92C-45EC-80AB-4AED378986D1}" sibTransId="{43C2C2F9-C07C-46DC-AD6B-EFBF90D5688F}"/>
    <dgm:cxn modelId="{112C7A0D-91FD-41AF-AD83-ED6602AF0527}" srcId="{42D4FE47-3109-42C9-9D9A-320635C88521}" destId="{AFC6A53A-C851-49D1-AD33-4B0BEB478923}" srcOrd="5" destOrd="0" parTransId="{28864C85-006A-40CF-9647-37A909E97C18}" sibTransId="{CFA5C87F-EB6E-491E-8E0C-A048F34D249B}"/>
    <dgm:cxn modelId="{7E95AF11-55DB-4504-8510-7303AF79202E}" type="presOf" srcId="{EB988FC5-8AD8-4419-84F8-16588A76A84A}" destId="{3048D24E-608B-4703-8193-27F32B9CDD67}" srcOrd="0" destOrd="0" presId="urn:microsoft.com/office/officeart/2005/8/layout/process2"/>
    <dgm:cxn modelId="{7470E918-EEBD-49DC-A2BB-6845EA875DF4}" srcId="{42D4FE47-3109-42C9-9D9A-320635C88521}" destId="{EB988FC5-8AD8-4419-84F8-16588A76A84A}" srcOrd="0" destOrd="0" parTransId="{2478D2C5-CA9A-4998-849B-C027EE220F5B}" sibTransId="{94A96F50-B87A-4D99-9658-2D5B13191FBF}"/>
    <dgm:cxn modelId="{51AF4039-6702-41BB-8F8B-E3562B8FD083}" type="presOf" srcId="{B5A6CFEC-D7C7-4160-9914-5D18F5C58563}" destId="{05428E86-74EA-45B4-BD5B-9109531A7D86}" srcOrd="0" destOrd="0" presId="urn:microsoft.com/office/officeart/2005/8/layout/process2"/>
    <dgm:cxn modelId="{26540D3E-5EA3-4837-A42A-4EF174127984}" type="presOf" srcId="{43C2C2F9-C07C-46DC-AD6B-EFBF90D5688F}" destId="{00060B08-F821-4070-B3B8-79E4230859CA}" srcOrd="1" destOrd="0" presId="urn:microsoft.com/office/officeart/2005/8/layout/process2"/>
    <dgm:cxn modelId="{81923066-ACCC-4508-9E49-D35E7AF795BB}" type="presOf" srcId="{CFA5C87F-EB6E-491E-8E0C-A048F34D249B}" destId="{96D83C5F-DC51-489E-8CE8-5D8468560841}" srcOrd="1" destOrd="0" presId="urn:microsoft.com/office/officeart/2005/8/layout/process2"/>
    <dgm:cxn modelId="{26EB926A-E62E-438B-ABCA-86B6F11C6EC8}" type="presOf" srcId="{AFC6A53A-C851-49D1-AD33-4B0BEB478923}" destId="{B15AA5E0-FA0C-4A49-8EFA-DD3CBDDC51FA}" srcOrd="0" destOrd="0" presId="urn:microsoft.com/office/officeart/2005/8/layout/process2"/>
    <dgm:cxn modelId="{6E50936A-F817-4230-B99F-C5167A323E10}" type="presOf" srcId="{43C2C2F9-C07C-46DC-AD6B-EFBF90D5688F}" destId="{C306D60A-49F4-418F-96F3-F47EC3B6CBDD}" srcOrd="0" destOrd="0" presId="urn:microsoft.com/office/officeart/2005/8/layout/process2"/>
    <dgm:cxn modelId="{2EBC326B-4B34-46BE-BEC4-78B1041FAF9C}" type="presOf" srcId="{CFA5C87F-EB6E-491E-8E0C-A048F34D249B}" destId="{0E49D41D-ABE2-4349-966A-6917F169E35A}" srcOrd="0" destOrd="0" presId="urn:microsoft.com/office/officeart/2005/8/layout/process2"/>
    <dgm:cxn modelId="{270DC76C-B756-4903-9039-55CD94C0D860}" type="presOf" srcId="{565FD5B9-4B0D-459A-8930-93D57BF6560E}" destId="{FED63334-BB14-4E73-BA4F-FAC7FFA07819}" srcOrd="0" destOrd="0" presId="urn:microsoft.com/office/officeart/2005/8/layout/process2"/>
    <dgm:cxn modelId="{29C07672-5067-419C-BF42-E936338FBD56}" type="presOf" srcId="{94A96F50-B87A-4D99-9658-2D5B13191FBF}" destId="{9CD49B90-DB43-4C44-AF51-96014E30265F}" srcOrd="1" destOrd="0" presId="urn:microsoft.com/office/officeart/2005/8/layout/process2"/>
    <dgm:cxn modelId="{28262B7A-30CC-4AC8-8898-738405F009F4}" srcId="{42D4FE47-3109-42C9-9D9A-320635C88521}" destId="{34A072C2-2A31-42D7-98CF-ADA3C8F12E2B}" srcOrd="1" destOrd="0" parTransId="{A0CEB07F-434F-47E6-B4EE-689C0E125207}" sibTransId="{418DA8DF-54C8-43BD-896D-714A77CB28C8}"/>
    <dgm:cxn modelId="{D7CFB68D-551E-483C-87F0-3A9F68F791EA}" type="presOf" srcId="{418DA8DF-54C8-43BD-896D-714A77CB28C8}" destId="{68D9BE7F-5048-47BF-9132-57C4F40645F2}" srcOrd="1" destOrd="0" presId="urn:microsoft.com/office/officeart/2005/8/layout/process2"/>
    <dgm:cxn modelId="{D03DD892-F064-4F27-AC3C-775E8C0F0728}" type="presOf" srcId="{418DA8DF-54C8-43BD-896D-714A77CB28C8}" destId="{BC235781-E04C-44CF-8724-815D406919FE}" srcOrd="0" destOrd="0" presId="urn:microsoft.com/office/officeart/2005/8/layout/process2"/>
    <dgm:cxn modelId="{140CC798-D883-43AD-ABA6-8372AFD1FCB6}" srcId="{42D4FE47-3109-42C9-9D9A-320635C88521}" destId="{CD7B674E-6C68-4281-A21D-4723CFF1D564}" srcOrd="3" destOrd="0" parTransId="{0367BD05-B09D-4D0E-AD9E-4CE76E5FE2B7}" sibTransId="{B5A6CFEC-D7C7-4160-9914-5D18F5C58563}"/>
    <dgm:cxn modelId="{2D5FEA9E-E43C-4F64-AA3A-FAF97B0EDA5B}" type="presOf" srcId="{42D4FE47-3109-42C9-9D9A-320635C88521}" destId="{4636F9CC-33A8-40B2-9B5B-4EE755AE1BB9}" srcOrd="0" destOrd="0" presId="urn:microsoft.com/office/officeart/2005/8/layout/process2"/>
    <dgm:cxn modelId="{587B06A4-2C0A-41F8-9835-C1ADE43E1815}" type="presOf" srcId="{34A072C2-2A31-42D7-98CF-ADA3C8F12E2B}" destId="{777812FD-66C6-4C7A-8E4A-F6DD2954B7CA}" srcOrd="0" destOrd="0" presId="urn:microsoft.com/office/officeart/2005/8/layout/process2"/>
    <dgm:cxn modelId="{CCDF44A5-7979-4571-9541-AACDC61600C9}" type="presOf" srcId="{9BEF7880-88B3-49E3-B790-47E4B81C18B2}" destId="{352F4093-6197-4035-B6F6-0B2DDDEDE382}" srcOrd="0" destOrd="0" presId="urn:microsoft.com/office/officeart/2005/8/layout/process2"/>
    <dgm:cxn modelId="{A7FC24A6-FC21-4F74-B54F-FE975D056091}" type="presOf" srcId="{95DEF917-51AB-43B0-9F50-575EAC83DDAC}" destId="{0D835025-B268-4DF5-8A24-521FB13CB41A}" srcOrd="0" destOrd="0" presId="urn:microsoft.com/office/officeart/2005/8/layout/process2"/>
    <dgm:cxn modelId="{4DF9BEB1-5112-47D4-9014-59893710C954}" type="presOf" srcId="{AD205779-A9F3-4D3B-B57A-46A04A8076ED}" destId="{597A22A5-FCC5-4FD2-9854-2D7C1C3249DE}" srcOrd="1" destOrd="0" presId="urn:microsoft.com/office/officeart/2005/8/layout/process2"/>
    <dgm:cxn modelId="{D025C2BA-2F8F-46B0-9D10-3E64DF64A187}" srcId="{42D4FE47-3109-42C9-9D9A-320635C88521}" destId="{565FD5B9-4B0D-459A-8930-93D57BF6560E}" srcOrd="6" destOrd="0" parTransId="{BA18837D-F51C-4D69-8248-30C599CD7C51}" sibTransId="{1B50B46D-8C4C-4C98-AC7A-60D563ED67F1}"/>
    <dgm:cxn modelId="{E69E3AC2-832C-4038-8BDE-74342B474C90}" type="presOf" srcId="{94A96F50-B87A-4D99-9658-2D5B13191FBF}" destId="{0854510A-B452-4247-9896-2556E245AE84}" srcOrd="0" destOrd="0" presId="urn:microsoft.com/office/officeart/2005/8/layout/process2"/>
    <dgm:cxn modelId="{E7E984CC-D9A4-473F-A4FA-6E8D32A09105}" type="presOf" srcId="{AD205779-A9F3-4D3B-B57A-46A04A8076ED}" destId="{8180A18E-E0CA-4DC1-9D49-60B6DC8C0364}" srcOrd="0" destOrd="0" presId="urn:microsoft.com/office/officeart/2005/8/layout/process2"/>
    <dgm:cxn modelId="{27D26ED4-3D3E-43C8-9F1E-F7FA70531A87}" type="presOf" srcId="{CD7B674E-6C68-4281-A21D-4723CFF1D564}" destId="{7F60FE7E-D48B-4A62-83D1-A5616D49E01B}" srcOrd="0" destOrd="0" presId="urn:microsoft.com/office/officeart/2005/8/layout/process2"/>
    <dgm:cxn modelId="{3D5623EC-2165-4CA5-81BE-23C0FE9980E3}" srcId="{42D4FE47-3109-42C9-9D9A-320635C88521}" destId="{95DEF917-51AB-43B0-9F50-575EAC83DDAC}" srcOrd="2" destOrd="0" parTransId="{D60D9CE5-2B23-489E-B6D0-98343CD430E7}" sibTransId="{AD205779-A9F3-4D3B-B57A-46A04A8076ED}"/>
    <dgm:cxn modelId="{CED579F1-7561-4233-A075-53010F58F336}" type="presOf" srcId="{B5A6CFEC-D7C7-4160-9914-5D18F5C58563}" destId="{B8E0C17E-10E9-4A5F-850A-63EBCD8AA303}" srcOrd="1" destOrd="0" presId="urn:microsoft.com/office/officeart/2005/8/layout/process2"/>
    <dgm:cxn modelId="{E7619679-4B59-423D-BA40-06C0E39DF4C1}" type="presParOf" srcId="{4636F9CC-33A8-40B2-9B5B-4EE755AE1BB9}" destId="{3048D24E-608B-4703-8193-27F32B9CDD67}" srcOrd="0" destOrd="0" presId="urn:microsoft.com/office/officeart/2005/8/layout/process2"/>
    <dgm:cxn modelId="{CB2A773E-2677-48BD-9C63-91141DC8747E}" type="presParOf" srcId="{4636F9CC-33A8-40B2-9B5B-4EE755AE1BB9}" destId="{0854510A-B452-4247-9896-2556E245AE84}" srcOrd="1" destOrd="0" presId="urn:microsoft.com/office/officeart/2005/8/layout/process2"/>
    <dgm:cxn modelId="{336A46E8-D9D3-4CFE-A095-CC888FB99D1B}" type="presParOf" srcId="{0854510A-B452-4247-9896-2556E245AE84}" destId="{9CD49B90-DB43-4C44-AF51-96014E30265F}" srcOrd="0" destOrd="0" presId="urn:microsoft.com/office/officeart/2005/8/layout/process2"/>
    <dgm:cxn modelId="{0AA390E9-38B9-4247-9667-CE2ED8691251}" type="presParOf" srcId="{4636F9CC-33A8-40B2-9B5B-4EE755AE1BB9}" destId="{777812FD-66C6-4C7A-8E4A-F6DD2954B7CA}" srcOrd="2" destOrd="0" presId="urn:microsoft.com/office/officeart/2005/8/layout/process2"/>
    <dgm:cxn modelId="{610180B6-81A4-4667-917F-0A9FEDE77E08}" type="presParOf" srcId="{4636F9CC-33A8-40B2-9B5B-4EE755AE1BB9}" destId="{BC235781-E04C-44CF-8724-815D406919FE}" srcOrd="3" destOrd="0" presId="urn:microsoft.com/office/officeart/2005/8/layout/process2"/>
    <dgm:cxn modelId="{FF2C3756-076F-4D45-8DB3-65DCAFA6691A}" type="presParOf" srcId="{BC235781-E04C-44CF-8724-815D406919FE}" destId="{68D9BE7F-5048-47BF-9132-57C4F40645F2}" srcOrd="0" destOrd="0" presId="urn:microsoft.com/office/officeart/2005/8/layout/process2"/>
    <dgm:cxn modelId="{24C13ED7-B894-4CC2-873B-44322D27165A}" type="presParOf" srcId="{4636F9CC-33A8-40B2-9B5B-4EE755AE1BB9}" destId="{0D835025-B268-4DF5-8A24-521FB13CB41A}" srcOrd="4" destOrd="0" presId="urn:microsoft.com/office/officeart/2005/8/layout/process2"/>
    <dgm:cxn modelId="{21E3D209-2E3D-4069-9023-9C5B8B2D3D65}" type="presParOf" srcId="{4636F9CC-33A8-40B2-9B5B-4EE755AE1BB9}" destId="{8180A18E-E0CA-4DC1-9D49-60B6DC8C0364}" srcOrd="5" destOrd="0" presId="urn:microsoft.com/office/officeart/2005/8/layout/process2"/>
    <dgm:cxn modelId="{6A45A6A0-F606-47FA-8255-7E71A86EABCB}" type="presParOf" srcId="{8180A18E-E0CA-4DC1-9D49-60B6DC8C0364}" destId="{597A22A5-FCC5-4FD2-9854-2D7C1C3249DE}" srcOrd="0" destOrd="0" presId="urn:microsoft.com/office/officeart/2005/8/layout/process2"/>
    <dgm:cxn modelId="{8B1407EC-4CC4-4CDA-8DE9-C41AA19D690D}" type="presParOf" srcId="{4636F9CC-33A8-40B2-9B5B-4EE755AE1BB9}" destId="{7F60FE7E-D48B-4A62-83D1-A5616D49E01B}" srcOrd="6" destOrd="0" presId="urn:microsoft.com/office/officeart/2005/8/layout/process2"/>
    <dgm:cxn modelId="{05417C9F-6E83-47B8-B0C9-00F50B913B43}" type="presParOf" srcId="{4636F9CC-33A8-40B2-9B5B-4EE755AE1BB9}" destId="{05428E86-74EA-45B4-BD5B-9109531A7D86}" srcOrd="7" destOrd="0" presId="urn:microsoft.com/office/officeart/2005/8/layout/process2"/>
    <dgm:cxn modelId="{C31C23E9-B75E-44A4-9BA0-07F1F1E6CAA7}" type="presParOf" srcId="{05428E86-74EA-45B4-BD5B-9109531A7D86}" destId="{B8E0C17E-10E9-4A5F-850A-63EBCD8AA303}" srcOrd="0" destOrd="0" presId="urn:microsoft.com/office/officeart/2005/8/layout/process2"/>
    <dgm:cxn modelId="{6A301FC9-B075-4F38-9C32-C806E51519EF}" type="presParOf" srcId="{4636F9CC-33A8-40B2-9B5B-4EE755AE1BB9}" destId="{352F4093-6197-4035-B6F6-0B2DDDEDE382}" srcOrd="8" destOrd="0" presId="urn:microsoft.com/office/officeart/2005/8/layout/process2"/>
    <dgm:cxn modelId="{7739CA72-767F-4299-8228-FA8A63CAAE61}" type="presParOf" srcId="{4636F9CC-33A8-40B2-9B5B-4EE755AE1BB9}" destId="{C306D60A-49F4-418F-96F3-F47EC3B6CBDD}" srcOrd="9" destOrd="0" presId="urn:microsoft.com/office/officeart/2005/8/layout/process2"/>
    <dgm:cxn modelId="{0987D3A0-2BEA-4446-AB74-C19ECD51C5A9}" type="presParOf" srcId="{C306D60A-49F4-418F-96F3-F47EC3B6CBDD}" destId="{00060B08-F821-4070-B3B8-79E4230859CA}" srcOrd="0" destOrd="0" presId="urn:microsoft.com/office/officeart/2005/8/layout/process2"/>
    <dgm:cxn modelId="{1064000C-9B18-4CB5-81A8-393BE474D427}" type="presParOf" srcId="{4636F9CC-33A8-40B2-9B5B-4EE755AE1BB9}" destId="{B15AA5E0-FA0C-4A49-8EFA-DD3CBDDC51FA}" srcOrd="10" destOrd="0" presId="urn:microsoft.com/office/officeart/2005/8/layout/process2"/>
    <dgm:cxn modelId="{74345BF5-6D3F-481D-89DD-D69ACC623E03}" type="presParOf" srcId="{4636F9CC-33A8-40B2-9B5B-4EE755AE1BB9}" destId="{0E49D41D-ABE2-4349-966A-6917F169E35A}" srcOrd="11" destOrd="0" presId="urn:microsoft.com/office/officeart/2005/8/layout/process2"/>
    <dgm:cxn modelId="{76D6CB98-F826-407F-88E2-1F6B79589124}" type="presParOf" srcId="{0E49D41D-ABE2-4349-966A-6917F169E35A}" destId="{96D83C5F-DC51-489E-8CE8-5D8468560841}" srcOrd="0" destOrd="0" presId="urn:microsoft.com/office/officeart/2005/8/layout/process2"/>
    <dgm:cxn modelId="{EC572CDB-4AF6-4425-A47A-B025013B8BB6}" type="presParOf" srcId="{4636F9CC-33A8-40B2-9B5B-4EE755AE1BB9}" destId="{FED63334-BB14-4E73-BA4F-FAC7FFA07819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D4FE47-3109-42C9-9D9A-320635C88521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EB988FC5-8AD8-4419-84F8-16588A76A84A}">
      <dgm:prSet phldrT="[Texto]"/>
      <dgm:spPr/>
      <dgm:t>
        <a:bodyPr/>
        <a:lstStyle/>
        <a:p>
          <a:r>
            <a:rPr lang="es-MX" dirty="0"/>
            <a:t>socket()</a:t>
          </a:r>
        </a:p>
      </dgm:t>
    </dgm:pt>
    <dgm:pt modelId="{2478D2C5-CA9A-4998-849B-C027EE220F5B}" type="parTrans" cxnId="{7470E918-EEBD-49DC-A2BB-6845EA875DF4}">
      <dgm:prSet/>
      <dgm:spPr/>
      <dgm:t>
        <a:bodyPr/>
        <a:lstStyle/>
        <a:p>
          <a:endParaRPr lang="es-MX"/>
        </a:p>
      </dgm:t>
    </dgm:pt>
    <dgm:pt modelId="{94A96F50-B87A-4D99-9658-2D5B13191FBF}" type="sibTrans" cxnId="{7470E918-EEBD-49DC-A2BB-6845EA875DF4}">
      <dgm:prSet/>
      <dgm:spPr/>
      <dgm:t>
        <a:bodyPr/>
        <a:lstStyle/>
        <a:p>
          <a:endParaRPr lang="es-MX"/>
        </a:p>
      </dgm:t>
    </dgm:pt>
    <dgm:pt modelId="{95DEF917-51AB-43B0-9F50-575EAC83DDAC}">
      <dgm:prSet phldrT="[Texto]"/>
      <dgm:spPr/>
      <dgm:t>
        <a:bodyPr/>
        <a:lstStyle/>
        <a:p>
          <a:r>
            <a:rPr lang="es-MX" dirty="0" err="1"/>
            <a:t>connect</a:t>
          </a:r>
          <a:r>
            <a:rPr lang="es-MX" dirty="0"/>
            <a:t>()</a:t>
          </a:r>
        </a:p>
      </dgm:t>
    </dgm:pt>
    <dgm:pt modelId="{D60D9CE5-2B23-489E-B6D0-98343CD430E7}" type="parTrans" cxnId="{3D5623EC-2165-4CA5-81BE-23C0FE9980E3}">
      <dgm:prSet/>
      <dgm:spPr/>
      <dgm:t>
        <a:bodyPr/>
        <a:lstStyle/>
        <a:p>
          <a:endParaRPr lang="es-MX"/>
        </a:p>
      </dgm:t>
    </dgm:pt>
    <dgm:pt modelId="{AD205779-A9F3-4D3B-B57A-46A04A8076ED}" type="sibTrans" cxnId="{3D5623EC-2165-4CA5-81BE-23C0FE9980E3}">
      <dgm:prSet/>
      <dgm:spPr/>
      <dgm:t>
        <a:bodyPr/>
        <a:lstStyle/>
        <a:p>
          <a:endParaRPr lang="es-MX"/>
        </a:p>
      </dgm:t>
    </dgm:pt>
    <dgm:pt modelId="{CD7B674E-6C68-4281-A21D-4723CFF1D564}">
      <dgm:prSet phldrT="[Texto]"/>
      <dgm:spPr/>
      <dgm:t>
        <a:bodyPr/>
        <a:lstStyle/>
        <a:p>
          <a:r>
            <a:rPr lang="es-MX" dirty="0" err="1"/>
            <a:t>send</a:t>
          </a:r>
          <a:r>
            <a:rPr lang="es-MX" dirty="0"/>
            <a:t>()</a:t>
          </a:r>
        </a:p>
      </dgm:t>
    </dgm:pt>
    <dgm:pt modelId="{0367BD05-B09D-4D0E-AD9E-4CE76E5FE2B7}" type="parTrans" cxnId="{140CC798-D883-43AD-ABA6-8372AFD1FCB6}">
      <dgm:prSet/>
      <dgm:spPr/>
      <dgm:t>
        <a:bodyPr/>
        <a:lstStyle/>
        <a:p>
          <a:endParaRPr lang="es-MX"/>
        </a:p>
      </dgm:t>
    </dgm:pt>
    <dgm:pt modelId="{B5A6CFEC-D7C7-4160-9914-5D18F5C58563}" type="sibTrans" cxnId="{140CC798-D883-43AD-ABA6-8372AFD1FCB6}">
      <dgm:prSet/>
      <dgm:spPr/>
      <dgm:t>
        <a:bodyPr/>
        <a:lstStyle/>
        <a:p>
          <a:endParaRPr lang="es-MX"/>
        </a:p>
      </dgm:t>
    </dgm:pt>
    <dgm:pt modelId="{9BEF7880-88B3-49E3-B790-47E4B81C18B2}">
      <dgm:prSet phldrT="[Texto]"/>
      <dgm:spPr/>
      <dgm:t>
        <a:bodyPr/>
        <a:lstStyle/>
        <a:p>
          <a:r>
            <a:rPr lang="es-MX" dirty="0" err="1"/>
            <a:t>recv</a:t>
          </a:r>
          <a:r>
            <a:rPr lang="es-MX" dirty="0"/>
            <a:t>()</a:t>
          </a:r>
        </a:p>
      </dgm:t>
    </dgm:pt>
    <dgm:pt modelId="{04B8164E-C92C-45EC-80AB-4AED378986D1}" type="parTrans" cxnId="{E30CAE03-DBAF-4C11-AB42-A47443C93466}">
      <dgm:prSet/>
      <dgm:spPr/>
      <dgm:t>
        <a:bodyPr/>
        <a:lstStyle/>
        <a:p>
          <a:endParaRPr lang="es-MX"/>
        </a:p>
      </dgm:t>
    </dgm:pt>
    <dgm:pt modelId="{43C2C2F9-C07C-46DC-AD6B-EFBF90D5688F}" type="sibTrans" cxnId="{E30CAE03-DBAF-4C11-AB42-A47443C93466}">
      <dgm:prSet/>
      <dgm:spPr/>
      <dgm:t>
        <a:bodyPr/>
        <a:lstStyle/>
        <a:p>
          <a:endParaRPr lang="es-MX"/>
        </a:p>
      </dgm:t>
    </dgm:pt>
    <dgm:pt modelId="{9E0F8213-026A-4504-9321-60CAA8FA4BA4}">
      <dgm:prSet phldrT="[Texto]"/>
      <dgm:spPr/>
      <dgm:t>
        <a:bodyPr/>
        <a:lstStyle/>
        <a:p>
          <a:r>
            <a:rPr lang="es-MX"/>
            <a:t>close</a:t>
          </a:r>
          <a:r>
            <a:rPr lang="es-MX" dirty="0"/>
            <a:t>()</a:t>
          </a:r>
        </a:p>
      </dgm:t>
    </dgm:pt>
    <dgm:pt modelId="{1DA65CF9-20AC-4834-9643-795FAAD95B28}" type="parTrans" cxnId="{3E00405B-681F-49DC-9DF9-ACD1AAB3A514}">
      <dgm:prSet/>
      <dgm:spPr/>
      <dgm:t>
        <a:bodyPr/>
        <a:lstStyle/>
        <a:p>
          <a:endParaRPr lang="es-MX"/>
        </a:p>
      </dgm:t>
    </dgm:pt>
    <dgm:pt modelId="{DC4BC688-66A5-4222-8F5B-E62948545D36}" type="sibTrans" cxnId="{3E00405B-681F-49DC-9DF9-ACD1AAB3A514}">
      <dgm:prSet/>
      <dgm:spPr/>
      <dgm:t>
        <a:bodyPr/>
        <a:lstStyle/>
        <a:p>
          <a:endParaRPr lang="es-MX"/>
        </a:p>
      </dgm:t>
    </dgm:pt>
    <dgm:pt modelId="{4636F9CC-33A8-40B2-9B5B-4EE755AE1BB9}" type="pres">
      <dgm:prSet presAssocID="{42D4FE47-3109-42C9-9D9A-320635C88521}" presName="linearFlow" presStyleCnt="0">
        <dgm:presLayoutVars>
          <dgm:resizeHandles val="exact"/>
        </dgm:presLayoutVars>
      </dgm:prSet>
      <dgm:spPr/>
    </dgm:pt>
    <dgm:pt modelId="{3048D24E-608B-4703-8193-27F32B9CDD67}" type="pres">
      <dgm:prSet presAssocID="{EB988FC5-8AD8-4419-84F8-16588A76A84A}" presName="node" presStyleLbl="node1" presStyleIdx="0" presStyleCnt="5">
        <dgm:presLayoutVars>
          <dgm:bulletEnabled val="1"/>
        </dgm:presLayoutVars>
      </dgm:prSet>
      <dgm:spPr/>
    </dgm:pt>
    <dgm:pt modelId="{0854510A-B452-4247-9896-2556E245AE84}" type="pres">
      <dgm:prSet presAssocID="{94A96F50-B87A-4D99-9658-2D5B13191FBF}" presName="sibTrans" presStyleLbl="sibTrans2D1" presStyleIdx="0" presStyleCnt="4"/>
      <dgm:spPr/>
    </dgm:pt>
    <dgm:pt modelId="{9CD49B90-DB43-4C44-AF51-96014E30265F}" type="pres">
      <dgm:prSet presAssocID="{94A96F50-B87A-4D99-9658-2D5B13191FBF}" presName="connectorText" presStyleLbl="sibTrans2D1" presStyleIdx="0" presStyleCnt="4"/>
      <dgm:spPr/>
    </dgm:pt>
    <dgm:pt modelId="{0D835025-B268-4DF5-8A24-521FB13CB41A}" type="pres">
      <dgm:prSet presAssocID="{95DEF917-51AB-43B0-9F50-575EAC83DDAC}" presName="node" presStyleLbl="node1" presStyleIdx="1" presStyleCnt="5">
        <dgm:presLayoutVars>
          <dgm:bulletEnabled val="1"/>
        </dgm:presLayoutVars>
      </dgm:prSet>
      <dgm:spPr/>
    </dgm:pt>
    <dgm:pt modelId="{8180A18E-E0CA-4DC1-9D49-60B6DC8C0364}" type="pres">
      <dgm:prSet presAssocID="{AD205779-A9F3-4D3B-B57A-46A04A8076ED}" presName="sibTrans" presStyleLbl="sibTrans2D1" presStyleIdx="1" presStyleCnt="4"/>
      <dgm:spPr/>
    </dgm:pt>
    <dgm:pt modelId="{597A22A5-FCC5-4FD2-9854-2D7C1C3249DE}" type="pres">
      <dgm:prSet presAssocID="{AD205779-A9F3-4D3B-B57A-46A04A8076ED}" presName="connectorText" presStyleLbl="sibTrans2D1" presStyleIdx="1" presStyleCnt="4"/>
      <dgm:spPr/>
    </dgm:pt>
    <dgm:pt modelId="{7F60FE7E-D48B-4A62-83D1-A5616D49E01B}" type="pres">
      <dgm:prSet presAssocID="{CD7B674E-6C68-4281-A21D-4723CFF1D564}" presName="node" presStyleLbl="node1" presStyleIdx="2" presStyleCnt="5">
        <dgm:presLayoutVars>
          <dgm:bulletEnabled val="1"/>
        </dgm:presLayoutVars>
      </dgm:prSet>
      <dgm:spPr/>
    </dgm:pt>
    <dgm:pt modelId="{05428E86-74EA-45B4-BD5B-9109531A7D86}" type="pres">
      <dgm:prSet presAssocID="{B5A6CFEC-D7C7-4160-9914-5D18F5C58563}" presName="sibTrans" presStyleLbl="sibTrans2D1" presStyleIdx="2" presStyleCnt="4"/>
      <dgm:spPr/>
    </dgm:pt>
    <dgm:pt modelId="{B8E0C17E-10E9-4A5F-850A-63EBCD8AA303}" type="pres">
      <dgm:prSet presAssocID="{B5A6CFEC-D7C7-4160-9914-5D18F5C58563}" presName="connectorText" presStyleLbl="sibTrans2D1" presStyleIdx="2" presStyleCnt="4"/>
      <dgm:spPr/>
    </dgm:pt>
    <dgm:pt modelId="{352F4093-6197-4035-B6F6-0B2DDDEDE382}" type="pres">
      <dgm:prSet presAssocID="{9BEF7880-88B3-49E3-B790-47E4B81C18B2}" presName="node" presStyleLbl="node1" presStyleIdx="3" presStyleCnt="5">
        <dgm:presLayoutVars>
          <dgm:bulletEnabled val="1"/>
        </dgm:presLayoutVars>
      </dgm:prSet>
      <dgm:spPr/>
    </dgm:pt>
    <dgm:pt modelId="{E312E293-DF62-4238-B7C7-53205E2C6C4E}" type="pres">
      <dgm:prSet presAssocID="{43C2C2F9-C07C-46DC-AD6B-EFBF90D5688F}" presName="sibTrans" presStyleLbl="sibTrans2D1" presStyleIdx="3" presStyleCnt="4"/>
      <dgm:spPr/>
    </dgm:pt>
    <dgm:pt modelId="{7C667FFE-4F66-4BF5-8C0A-226B629C9427}" type="pres">
      <dgm:prSet presAssocID="{43C2C2F9-C07C-46DC-AD6B-EFBF90D5688F}" presName="connectorText" presStyleLbl="sibTrans2D1" presStyleIdx="3" presStyleCnt="4"/>
      <dgm:spPr/>
    </dgm:pt>
    <dgm:pt modelId="{EC95BF75-CE16-4576-9179-2738A5E2F315}" type="pres">
      <dgm:prSet presAssocID="{9E0F8213-026A-4504-9321-60CAA8FA4BA4}" presName="node" presStyleLbl="node1" presStyleIdx="4" presStyleCnt="5">
        <dgm:presLayoutVars>
          <dgm:bulletEnabled val="1"/>
        </dgm:presLayoutVars>
      </dgm:prSet>
      <dgm:spPr/>
    </dgm:pt>
  </dgm:ptLst>
  <dgm:cxnLst>
    <dgm:cxn modelId="{E30CAE03-DBAF-4C11-AB42-A47443C93466}" srcId="{42D4FE47-3109-42C9-9D9A-320635C88521}" destId="{9BEF7880-88B3-49E3-B790-47E4B81C18B2}" srcOrd="3" destOrd="0" parTransId="{04B8164E-C92C-45EC-80AB-4AED378986D1}" sibTransId="{43C2C2F9-C07C-46DC-AD6B-EFBF90D5688F}"/>
    <dgm:cxn modelId="{7E95AF11-55DB-4504-8510-7303AF79202E}" type="presOf" srcId="{EB988FC5-8AD8-4419-84F8-16588A76A84A}" destId="{3048D24E-608B-4703-8193-27F32B9CDD67}" srcOrd="0" destOrd="0" presId="urn:microsoft.com/office/officeart/2005/8/layout/process2"/>
    <dgm:cxn modelId="{7470E918-EEBD-49DC-A2BB-6845EA875DF4}" srcId="{42D4FE47-3109-42C9-9D9A-320635C88521}" destId="{EB988FC5-8AD8-4419-84F8-16588A76A84A}" srcOrd="0" destOrd="0" parTransId="{2478D2C5-CA9A-4998-849B-C027EE220F5B}" sibTransId="{94A96F50-B87A-4D99-9658-2D5B13191FBF}"/>
    <dgm:cxn modelId="{26426F29-8360-48B3-AA3A-D233DB76B9FA}" type="presOf" srcId="{9E0F8213-026A-4504-9321-60CAA8FA4BA4}" destId="{EC95BF75-CE16-4576-9179-2738A5E2F315}" srcOrd="0" destOrd="0" presId="urn:microsoft.com/office/officeart/2005/8/layout/process2"/>
    <dgm:cxn modelId="{51AF4039-6702-41BB-8F8B-E3562B8FD083}" type="presOf" srcId="{B5A6CFEC-D7C7-4160-9914-5D18F5C58563}" destId="{05428E86-74EA-45B4-BD5B-9109531A7D86}" srcOrd="0" destOrd="0" presId="urn:microsoft.com/office/officeart/2005/8/layout/process2"/>
    <dgm:cxn modelId="{3E00405B-681F-49DC-9DF9-ACD1AAB3A514}" srcId="{42D4FE47-3109-42C9-9D9A-320635C88521}" destId="{9E0F8213-026A-4504-9321-60CAA8FA4BA4}" srcOrd="4" destOrd="0" parTransId="{1DA65CF9-20AC-4834-9643-795FAAD95B28}" sibTransId="{DC4BC688-66A5-4222-8F5B-E62948545D36}"/>
    <dgm:cxn modelId="{29C07672-5067-419C-BF42-E936338FBD56}" type="presOf" srcId="{94A96F50-B87A-4D99-9658-2D5B13191FBF}" destId="{9CD49B90-DB43-4C44-AF51-96014E30265F}" srcOrd="1" destOrd="0" presId="urn:microsoft.com/office/officeart/2005/8/layout/process2"/>
    <dgm:cxn modelId="{140CC798-D883-43AD-ABA6-8372AFD1FCB6}" srcId="{42D4FE47-3109-42C9-9D9A-320635C88521}" destId="{CD7B674E-6C68-4281-A21D-4723CFF1D564}" srcOrd="2" destOrd="0" parTransId="{0367BD05-B09D-4D0E-AD9E-4CE76E5FE2B7}" sibTransId="{B5A6CFEC-D7C7-4160-9914-5D18F5C58563}"/>
    <dgm:cxn modelId="{2D5FEA9E-E43C-4F64-AA3A-FAF97B0EDA5B}" type="presOf" srcId="{42D4FE47-3109-42C9-9D9A-320635C88521}" destId="{4636F9CC-33A8-40B2-9B5B-4EE755AE1BB9}" srcOrd="0" destOrd="0" presId="urn:microsoft.com/office/officeart/2005/8/layout/process2"/>
    <dgm:cxn modelId="{CCDF44A5-7979-4571-9541-AACDC61600C9}" type="presOf" srcId="{9BEF7880-88B3-49E3-B790-47E4B81C18B2}" destId="{352F4093-6197-4035-B6F6-0B2DDDEDE382}" srcOrd="0" destOrd="0" presId="urn:microsoft.com/office/officeart/2005/8/layout/process2"/>
    <dgm:cxn modelId="{A7FC24A6-FC21-4F74-B54F-FE975D056091}" type="presOf" srcId="{95DEF917-51AB-43B0-9F50-575EAC83DDAC}" destId="{0D835025-B268-4DF5-8A24-521FB13CB41A}" srcOrd="0" destOrd="0" presId="urn:microsoft.com/office/officeart/2005/8/layout/process2"/>
    <dgm:cxn modelId="{17A74BB0-8445-4F3E-BDB3-3CC4202A0A17}" type="presOf" srcId="{43C2C2F9-C07C-46DC-AD6B-EFBF90D5688F}" destId="{E312E293-DF62-4238-B7C7-53205E2C6C4E}" srcOrd="0" destOrd="0" presId="urn:microsoft.com/office/officeart/2005/8/layout/process2"/>
    <dgm:cxn modelId="{4DF9BEB1-5112-47D4-9014-59893710C954}" type="presOf" srcId="{AD205779-A9F3-4D3B-B57A-46A04A8076ED}" destId="{597A22A5-FCC5-4FD2-9854-2D7C1C3249DE}" srcOrd="1" destOrd="0" presId="urn:microsoft.com/office/officeart/2005/8/layout/process2"/>
    <dgm:cxn modelId="{E69E3AC2-832C-4038-8BDE-74342B474C90}" type="presOf" srcId="{94A96F50-B87A-4D99-9658-2D5B13191FBF}" destId="{0854510A-B452-4247-9896-2556E245AE84}" srcOrd="0" destOrd="0" presId="urn:microsoft.com/office/officeart/2005/8/layout/process2"/>
    <dgm:cxn modelId="{E7E984CC-D9A4-473F-A4FA-6E8D32A09105}" type="presOf" srcId="{AD205779-A9F3-4D3B-B57A-46A04A8076ED}" destId="{8180A18E-E0CA-4DC1-9D49-60B6DC8C0364}" srcOrd="0" destOrd="0" presId="urn:microsoft.com/office/officeart/2005/8/layout/process2"/>
    <dgm:cxn modelId="{27D26ED4-3D3E-43C8-9F1E-F7FA70531A87}" type="presOf" srcId="{CD7B674E-6C68-4281-A21D-4723CFF1D564}" destId="{7F60FE7E-D48B-4A62-83D1-A5616D49E01B}" srcOrd="0" destOrd="0" presId="urn:microsoft.com/office/officeart/2005/8/layout/process2"/>
    <dgm:cxn modelId="{3D5623EC-2165-4CA5-81BE-23C0FE9980E3}" srcId="{42D4FE47-3109-42C9-9D9A-320635C88521}" destId="{95DEF917-51AB-43B0-9F50-575EAC83DDAC}" srcOrd="1" destOrd="0" parTransId="{D60D9CE5-2B23-489E-B6D0-98343CD430E7}" sibTransId="{AD205779-A9F3-4D3B-B57A-46A04A8076ED}"/>
    <dgm:cxn modelId="{7596F2EE-2FAF-4FDB-BB87-C967BF33713E}" type="presOf" srcId="{43C2C2F9-C07C-46DC-AD6B-EFBF90D5688F}" destId="{7C667FFE-4F66-4BF5-8C0A-226B629C9427}" srcOrd="1" destOrd="0" presId="urn:microsoft.com/office/officeart/2005/8/layout/process2"/>
    <dgm:cxn modelId="{CED579F1-7561-4233-A075-53010F58F336}" type="presOf" srcId="{B5A6CFEC-D7C7-4160-9914-5D18F5C58563}" destId="{B8E0C17E-10E9-4A5F-850A-63EBCD8AA303}" srcOrd="1" destOrd="0" presId="urn:microsoft.com/office/officeart/2005/8/layout/process2"/>
    <dgm:cxn modelId="{E7619679-4B59-423D-BA40-06C0E39DF4C1}" type="presParOf" srcId="{4636F9CC-33A8-40B2-9B5B-4EE755AE1BB9}" destId="{3048D24E-608B-4703-8193-27F32B9CDD67}" srcOrd="0" destOrd="0" presId="urn:microsoft.com/office/officeart/2005/8/layout/process2"/>
    <dgm:cxn modelId="{CB2A773E-2677-48BD-9C63-91141DC8747E}" type="presParOf" srcId="{4636F9CC-33A8-40B2-9B5B-4EE755AE1BB9}" destId="{0854510A-B452-4247-9896-2556E245AE84}" srcOrd="1" destOrd="0" presId="urn:microsoft.com/office/officeart/2005/8/layout/process2"/>
    <dgm:cxn modelId="{336A46E8-D9D3-4CFE-A095-CC888FB99D1B}" type="presParOf" srcId="{0854510A-B452-4247-9896-2556E245AE84}" destId="{9CD49B90-DB43-4C44-AF51-96014E30265F}" srcOrd="0" destOrd="0" presId="urn:microsoft.com/office/officeart/2005/8/layout/process2"/>
    <dgm:cxn modelId="{24C13ED7-B894-4CC2-873B-44322D27165A}" type="presParOf" srcId="{4636F9CC-33A8-40B2-9B5B-4EE755AE1BB9}" destId="{0D835025-B268-4DF5-8A24-521FB13CB41A}" srcOrd="2" destOrd="0" presId="urn:microsoft.com/office/officeart/2005/8/layout/process2"/>
    <dgm:cxn modelId="{21E3D209-2E3D-4069-9023-9C5B8B2D3D65}" type="presParOf" srcId="{4636F9CC-33A8-40B2-9B5B-4EE755AE1BB9}" destId="{8180A18E-E0CA-4DC1-9D49-60B6DC8C0364}" srcOrd="3" destOrd="0" presId="urn:microsoft.com/office/officeart/2005/8/layout/process2"/>
    <dgm:cxn modelId="{6A45A6A0-F606-47FA-8255-7E71A86EABCB}" type="presParOf" srcId="{8180A18E-E0CA-4DC1-9D49-60B6DC8C0364}" destId="{597A22A5-FCC5-4FD2-9854-2D7C1C3249DE}" srcOrd="0" destOrd="0" presId="urn:microsoft.com/office/officeart/2005/8/layout/process2"/>
    <dgm:cxn modelId="{8B1407EC-4CC4-4CDA-8DE9-C41AA19D690D}" type="presParOf" srcId="{4636F9CC-33A8-40B2-9B5B-4EE755AE1BB9}" destId="{7F60FE7E-D48B-4A62-83D1-A5616D49E01B}" srcOrd="4" destOrd="0" presId="urn:microsoft.com/office/officeart/2005/8/layout/process2"/>
    <dgm:cxn modelId="{05417C9F-6E83-47B8-B0C9-00F50B913B43}" type="presParOf" srcId="{4636F9CC-33A8-40B2-9B5B-4EE755AE1BB9}" destId="{05428E86-74EA-45B4-BD5B-9109531A7D86}" srcOrd="5" destOrd="0" presId="urn:microsoft.com/office/officeart/2005/8/layout/process2"/>
    <dgm:cxn modelId="{C31C23E9-B75E-44A4-9BA0-07F1F1E6CAA7}" type="presParOf" srcId="{05428E86-74EA-45B4-BD5B-9109531A7D86}" destId="{B8E0C17E-10E9-4A5F-850A-63EBCD8AA303}" srcOrd="0" destOrd="0" presId="urn:microsoft.com/office/officeart/2005/8/layout/process2"/>
    <dgm:cxn modelId="{6A301FC9-B075-4F38-9C32-C806E51519EF}" type="presParOf" srcId="{4636F9CC-33A8-40B2-9B5B-4EE755AE1BB9}" destId="{352F4093-6197-4035-B6F6-0B2DDDEDE382}" srcOrd="6" destOrd="0" presId="urn:microsoft.com/office/officeart/2005/8/layout/process2"/>
    <dgm:cxn modelId="{43185989-3EA1-4211-915B-FE55C248D00B}" type="presParOf" srcId="{4636F9CC-33A8-40B2-9B5B-4EE755AE1BB9}" destId="{E312E293-DF62-4238-B7C7-53205E2C6C4E}" srcOrd="7" destOrd="0" presId="urn:microsoft.com/office/officeart/2005/8/layout/process2"/>
    <dgm:cxn modelId="{9A91986A-B3E5-45A1-B402-EEB2BE8A2D51}" type="presParOf" srcId="{E312E293-DF62-4238-B7C7-53205E2C6C4E}" destId="{7C667FFE-4F66-4BF5-8C0A-226B629C9427}" srcOrd="0" destOrd="0" presId="urn:microsoft.com/office/officeart/2005/8/layout/process2"/>
    <dgm:cxn modelId="{F8ACA65D-9C33-4CE2-894E-792F89BB015A}" type="presParOf" srcId="{4636F9CC-33A8-40B2-9B5B-4EE755AE1BB9}" destId="{EC95BF75-CE16-4576-9179-2738A5E2F315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79ADDE-1B03-4C9B-A6D0-58A934351DB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E1DA2582-B807-48AA-8556-BE898CADD2D7}">
      <dgm:prSet phldrT="[Texto]"/>
      <dgm:spPr/>
      <dgm:t>
        <a:bodyPr/>
        <a:lstStyle/>
        <a:p>
          <a:r>
            <a:rPr lang="es-MX" dirty="0" err="1"/>
            <a:t>InputStream</a:t>
          </a:r>
          <a:endParaRPr lang="es-MX" dirty="0"/>
        </a:p>
      </dgm:t>
    </dgm:pt>
    <dgm:pt modelId="{AA59FF9A-AAA6-4C8A-91F7-F4D44AD44A07}" type="parTrans" cxnId="{D2E22ADE-2CE0-4A20-A664-90AAD52FE932}">
      <dgm:prSet/>
      <dgm:spPr/>
      <dgm:t>
        <a:bodyPr/>
        <a:lstStyle/>
        <a:p>
          <a:endParaRPr lang="es-MX"/>
        </a:p>
      </dgm:t>
    </dgm:pt>
    <dgm:pt modelId="{8F4DBF0E-29BA-4865-9F19-89E10200389A}" type="sibTrans" cxnId="{D2E22ADE-2CE0-4A20-A664-90AAD52FE932}">
      <dgm:prSet/>
      <dgm:spPr/>
      <dgm:t>
        <a:bodyPr/>
        <a:lstStyle/>
        <a:p>
          <a:endParaRPr lang="es-MX"/>
        </a:p>
      </dgm:t>
    </dgm:pt>
    <dgm:pt modelId="{5E4815CA-DB29-479F-A0EA-FE4063E40217}">
      <dgm:prSet phldrT="[Texto]"/>
      <dgm:spPr/>
      <dgm:t>
        <a:bodyPr/>
        <a:lstStyle/>
        <a:p>
          <a:r>
            <a:rPr lang="es-MX" dirty="0"/>
            <a:t>Audio</a:t>
          </a:r>
        </a:p>
        <a:p>
          <a:r>
            <a:rPr lang="es-MX" dirty="0" err="1"/>
            <a:t>InputStream</a:t>
          </a:r>
          <a:endParaRPr lang="es-MX" dirty="0"/>
        </a:p>
      </dgm:t>
    </dgm:pt>
    <dgm:pt modelId="{8F9A238D-2033-4A1C-B612-9B95FC7A3E9D}" type="parTrans" cxnId="{A4C33AA6-7A32-4481-AEF7-67FE6D35FAFE}">
      <dgm:prSet/>
      <dgm:spPr/>
      <dgm:t>
        <a:bodyPr/>
        <a:lstStyle/>
        <a:p>
          <a:endParaRPr lang="es-MX"/>
        </a:p>
      </dgm:t>
    </dgm:pt>
    <dgm:pt modelId="{9EC7A8AD-CA01-4569-BD7B-6F91F064E5C2}" type="sibTrans" cxnId="{A4C33AA6-7A32-4481-AEF7-67FE6D35FAFE}">
      <dgm:prSet/>
      <dgm:spPr/>
      <dgm:t>
        <a:bodyPr/>
        <a:lstStyle/>
        <a:p>
          <a:endParaRPr lang="es-MX"/>
        </a:p>
      </dgm:t>
    </dgm:pt>
    <dgm:pt modelId="{0110A502-5A9C-4BDE-A588-C0106B2761E3}">
      <dgm:prSet phldrT="[Texto]"/>
      <dgm:spPr/>
      <dgm:t>
        <a:bodyPr/>
        <a:lstStyle/>
        <a:p>
          <a:r>
            <a:rPr lang="es-MX" dirty="0" err="1"/>
            <a:t>ByteArray</a:t>
          </a:r>
          <a:endParaRPr lang="es-MX" dirty="0"/>
        </a:p>
        <a:p>
          <a:r>
            <a:rPr lang="es-MX" dirty="0" err="1"/>
            <a:t>InputStream</a:t>
          </a:r>
          <a:endParaRPr lang="es-MX" dirty="0"/>
        </a:p>
      </dgm:t>
    </dgm:pt>
    <dgm:pt modelId="{FD5AD025-2297-43C3-B730-B3A6183C6DFA}" type="parTrans" cxnId="{3BF3458F-237D-4AFC-8453-D7ED3625CD20}">
      <dgm:prSet/>
      <dgm:spPr/>
      <dgm:t>
        <a:bodyPr/>
        <a:lstStyle/>
        <a:p>
          <a:endParaRPr lang="es-MX"/>
        </a:p>
      </dgm:t>
    </dgm:pt>
    <dgm:pt modelId="{940E7414-9104-4479-9251-2AED51B8B63B}" type="sibTrans" cxnId="{3BF3458F-237D-4AFC-8453-D7ED3625CD20}">
      <dgm:prSet/>
      <dgm:spPr/>
      <dgm:t>
        <a:bodyPr/>
        <a:lstStyle/>
        <a:p>
          <a:endParaRPr lang="es-MX"/>
        </a:p>
      </dgm:t>
    </dgm:pt>
    <dgm:pt modelId="{FB90A6D5-8A45-4AED-8AEF-C4F42C93B632}">
      <dgm:prSet phldrT="[Texto]"/>
      <dgm:spPr/>
      <dgm:t>
        <a:bodyPr/>
        <a:lstStyle/>
        <a:p>
          <a:r>
            <a:rPr lang="es-MX" dirty="0"/>
            <a:t>File</a:t>
          </a:r>
        </a:p>
        <a:p>
          <a:r>
            <a:rPr lang="es-MX" dirty="0" err="1"/>
            <a:t>InputStream</a:t>
          </a:r>
          <a:endParaRPr lang="es-MX" dirty="0"/>
        </a:p>
      </dgm:t>
    </dgm:pt>
    <dgm:pt modelId="{D30C2E3F-CA3E-42C1-B7B1-25188891FDFD}" type="parTrans" cxnId="{5A7D0A08-966D-4946-B33F-CC6347A60C59}">
      <dgm:prSet/>
      <dgm:spPr/>
      <dgm:t>
        <a:bodyPr/>
        <a:lstStyle/>
        <a:p>
          <a:endParaRPr lang="es-MX"/>
        </a:p>
      </dgm:t>
    </dgm:pt>
    <dgm:pt modelId="{F1508DE4-66CD-47F4-976C-20F39A79F8DB}" type="sibTrans" cxnId="{5A7D0A08-966D-4946-B33F-CC6347A60C59}">
      <dgm:prSet/>
      <dgm:spPr/>
      <dgm:t>
        <a:bodyPr/>
        <a:lstStyle/>
        <a:p>
          <a:endParaRPr lang="es-MX"/>
        </a:p>
      </dgm:t>
    </dgm:pt>
    <dgm:pt modelId="{7DC0FEF0-9A7D-4326-9B51-47B70CDB5FD8}">
      <dgm:prSet phldrT="[Texto]"/>
      <dgm:spPr/>
      <dgm:t>
        <a:bodyPr/>
        <a:lstStyle/>
        <a:p>
          <a:r>
            <a:rPr lang="es-MX" dirty="0" err="1"/>
            <a:t>Piped</a:t>
          </a:r>
          <a:r>
            <a:rPr lang="es-MX" dirty="0"/>
            <a:t> </a:t>
          </a:r>
          <a:r>
            <a:rPr lang="es-MX" dirty="0" err="1"/>
            <a:t>InputStream</a:t>
          </a:r>
          <a:endParaRPr lang="es-MX" dirty="0"/>
        </a:p>
      </dgm:t>
    </dgm:pt>
    <dgm:pt modelId="{B3BBCEB4-A133-4F89-BE1E-61F4830C9175}" type="parTrans" cxnId="{17F80B5D-4168-4836-9862-92CF6D80E786}">
      <dgm:prSet/>
      <dgm:spPr/>
      <dgm:t>
        <a:bodyPr/>
        <a:lstStyle/>
        <a:p>
          <a:endParaRPr lang="es-MX"/>
        </a:p>
      </dgm:t>
    </dgm:pt>
    <dgm:pt modelId="{F361B0C5-7D9D-4630-BB96-8081449F29DD}" type="sibTrans" cxnId="{17F80B5D-4168-4836-9862-92CF6D80E786}">
      <dgm:prSet/>
      <dgm:spPr/>
      <dgm:t>
        <a:bodyPr/>
        <a:lstStyle/>
        <a:p>
          <a:endParaRPr lang="es-MX"/>
        </a:p>
      </dgm:t>
    </dgm:pt>
    <dgm:pt modelId="{96140F3B-7150-49A4-8D7E-9A62DDC4F7B7}">
      <dgm:prSet phldrT="[Texto]"/>
      <dgm:spPr/>
      <dgm:t>
        <a:bodyPr/>
        <a:lstStyle/>
        <a:p>
          <a:r>
            <a:rPr lang="es-MX" dirty="0" err="1"/>
            <a:t>Filter</a:t>
          </a:r>
          <a:r>
            <a:rPr lang="es-MX" dirty="0"/>
            <a:t> </a:t>
          </a:r>
          <a:r>
            <a:rPr lang="es-MX" dirty="0" err="1"/>
            <a:t>InputStream</a:t>
          </a:r>
          <a:endParaRPr lang="es-MX" dirty="0"/>
        </a:p>
      </dgm:t>
    </dgm:pt>
    <dgm:pt modelId="{D0BEC526-9117-4DC8-A184-F298DE3B9E11}" type="parTrans" cxnId="{58442DF2-B0E6-4CC3-AB81-DAFACE232FFB}">
      <dgm:prSet/>
      <dgm:spPr/>
      <dgm:t>
        <a:bodyPr/>
        <a:lstStyle/>
        <a:p>
          <a:endParaRPr lang="es-MX"/>
        </a:p>
      </dgm:t>
    </dgm:pt>
    <dgm:pt modelId="{CA00591D-B8D1-46C5-B8C3-EE5191596130}" type="sibTrans" cxnId="{58442DF2-B0E6-4CC3-AB81-DAFACE232FFB}">
      <dgm:prSet/>
      <dgm:spPr/>
      <dgm:t>
        <a:bodyPr/>
        <a:lstStyle/>
        <a:p>
          <a:endParaRPr lang="es-MX"/>
        </a:p>
      </dgm:t>
    </dgm:pt>
    <dgm:pt modelId="{F4891564-AEE8-4535-9C3D-77870F38B4F3}">
      <dgm:prSet phldrT="[Texto]"/>
      <dgm:spPr/>
      <dgm:t>
        <a:bodyPr/>
        <a:lstStyle/>
        <a:p>
          <a:r>
            <a:rPr lang="es-MX" dirty="0" err="1"/>
            <a:t>Secuence</a:t>
          </a:r>
          <a:r>
            <a:rPr lang="es-MX" dirty="0"/>
            <a:t> </a:t>
          </a:r>
          <a:r>
            <a:rPr lang="es-MX" dirty="0" err="1"/>
            <a:t>InputStream</a:t>
          </a:r>
          <a:endParaRPr lang="es-MX" dirty="0"/>
        </a:p>
      </dgm:t>
    </dgm:pt>
    <dgm:pt modelId="{D212D97C-39D7-45D3-B59D-729EF4EDFC85}" type="parTrans" cxnId="{8D4396FD-8B3C-4F5E-9AF6-201BBA04FF13}">
      <dgm:prSet/>
      <dgm:spPr/>
      <dgm:t>
        <a:bodyPr/>
        <a:lstStyle/>
        <a:p>
          <a:endParaRPr lang="es-MX"/>
        </a:p>
      </dgm:t>
    </dgm:pt>
    <dgm:pt modelId="{BE5B4773-083E-42EC-9611-BE55E6E5F643}" type="sibTrans" cxnId="{8D4396FD-8B3C-4F5E-9AF6-201BBA04FF13}">
      <dgm:prSet/>
      <dgm:spPr/>
      <dgm:t>
        <a:bodyPr/>
        <a:lstStyle/>
        <a:p>
          <a:endParaRPr lang="es-MX"/>
        </a:p>
      </dgm:t>
    </dgm:pt>
    <dgm:pt modelId="{2319DF6E-5BA8-4CC5-BF25-25475E813CB2}">
      <dgm:prSet phldrT="[Texto]"/>
      <dgm:spPr/>
      <dgm:t>
        <a:bodyPr/>
        <a:lstStyle/>
        <a:p>
          <a:r>
            <a:rPr lang="es-MX" dirty="0" err="1"/>
            <a:t>StringBuffer</a:t>
          </a:r>
          <a:r>
            <a:rPr lang="es-MX" dirty="0"/>
            <a:t> </a:t>
          </a:r>
          <a:r>
            <a:rPr lang="es-MX" dirty="0" err="1"/>
            <a:t>InputStream</a:t>
          </a:r>
          <a:endParaRPr lang="es-MX" dirty="0"/>
        </a:p>
      </dgm:t>
    </dgm:pt>
    <dgm:pt modelId="{E2674F08-A35D-4821-BEDA-07056767E21B}" type="parTrans" cxnId="{5CCF0ED9-B349-4DE0-BE19-C68973929742}">
      <dgm:prSet/>
      <dgm:spPr/>
      <dgm:t>
        <a:bodyPr/>
        <a:lstStyle/>
        <a:p>
          <a:endParaRPr lang="es-MX"/>
        </a:p>
      </dgm:t>
    </dgm:pt>
    <dgm:pt modelId="{F91BCAF3-C141-45BD-860B-0D6FA30D285D}" type="sibTrans" cxnId="{5CCF0ED9-B349-4DE0-BE19-C68973929742}">
      <dgm:prSet/>
      <dgm:spPr/>
      <dgm:t>
        <a:bodyPr/>
        <a:lstStyle/>
        <a:p>
          <a:endParaRPr lang="es-MX"/>
        </a:p>
      </dgm:t>
    </dgm:pt>
    <dgm:pt modelId="{036F381C-6418-480F-B1B5-DEF38C027173}">
      <dgm:prSet phldrT="[Texto]"/>
      <dgm:spPr/>
      <dgm:t>
        <a:bodyPr/>
        <a:lstStyle/>
        <a:p>
          <a:r>
            <a:rPr lang="es-MX" dirty="0" err="1"/>
            <a:t>Object</a:t>
          </a:r>
          <a:r>
            <a:rPr lang="es-MX" dirty="0"/>
            <a:t> </a:t>
          </a:r>
          <a:r>
            <a:rPr lang="es-MX" dirty="0" err="1"/>
            <a:t>InputStream</a:t>
          </a:r>
          <a:endParaRPr lang="es-MX" dirty="0"/>
        </a:p>
      </dgm:t>
    </dgm:pt>
    <dgm:pt modelId="{2230FCBC-7585-486C-B846-70DFB8E597AA}" type="parTrans" cxnId="{78971BEA-8312-40E0-BEF7-B35700D2575D}">
      <dgm:prSet/>
      <dgm:spPr/>
      <dgm:t>
        <a:bodyPr/>
        <a:lstStyle/>
        <a:p>
          <a:endParaRPr lang="es-MX"/>
        </a:p>
      </dgm:t>
    </dgm:pt>
    <dgm:pt modelId="{F42E967C-BF16-4B73-A181-0FD67BB48C16}" type="sibTrans" cxnId="{78971BEA-8312-40E0-BEF7-B35700D2575D}">
      <dgm:prSet/>
      <dgm:spPr/>
      <dgm:t>
        <a:bodyPr/>
        <a:lstStyle/>
        <a:p>
          <a:endParaRPr lang="es-MX"/>
        </a:p>
      </dgm:t>
    </dgm:pt>
    <dgm:pt modelId="{443BA65F-4880-40C9-903F-B25CEE674ED4}" type="pres">
      <dgm:prSet presAssocID="{D679ADDE-1B03-4C9B-A6D0-58A934351DB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EA56E4C-7926-4162-9BB8-A7F431AB7A8A}" type="pres">
      <dgm:prSet presAssocID="{E1DA2582-B807-48AA-8556-BE898CADD2D7}" presName="hierRoot1" presStyleCnt="0">
        <dgm:presLayoutVars>
          <dgm:hierBranch val="init"/>
        </dgm:presLayoutVars>
      </dgm:prSet>
      <dgm:spPr/>
    </dgm:pt>
    <dgm:pt modelId="{080CD68E-8494-4702-88FB-AE0ED3973A7B}" type="pres">
      <dgm:prSet presAssocID="{E1DA2582-B807-48AA-8556-BE898CADD2D7}" presName="rootComposite1" presStyleCnt="0"/>
      <dgm:spPr/>
    </dgm:pt>
    <dgm:pt modelId="{143CEF48-499B-47BE-A830-35B68DD03C99}" type="pres">
      <dgm:prSet presAssocID="{E1DA2582-B807-48AA-8556-BE898CADD2D7}" presName="rootText1" presStyleLbl="node0" presStyleIdx="0" presStyleCnt="1">
        <dgm:presLayoutVars>
          <dgm:chPref val="3"/>
        </dgm:presLayoutVars>
      </dgm:prSet>
      <dgm:spPr/>
    </dgm:pt>
    <dgm:pt modelId="{45F8BC75-BD5F-46D6-AB44-A4D4F0E44802}" type="pres">
      <dgm:prSet presAssocID="{E1DA2582-B807-48AA-8556-BE898CADD2D7}" presName="rootConnector1" presStyleLbl="node1" presStyleIdx="0" presStyleCnt="0"/>
      <dgm:spPr/>
    </dgm:pt>
    <dgm:pt modelId="{81AC547A-577A-413E-8FB6-20106E6B1BAB}" type="pres">
      <dgm:prSet presAssocID="{E1DA2582-B807-48AA-8556-BE898CADD2D7}" presName="hierChild2" presStyleCnt="0"/>
      <dgm:spPr/>
    </dgm:pt>
    <dgm:pt modelId="{BB2427BE-519B-4A2B-9FE7-27422416143B}" type="pres">
      <dgm:prSet presAssocID="{8F9A238D-2033-4A1C-B612-9B95FC7A3E9D}" presName="Name37" presStyleLbl="parChTrans1D2" presStyleIdx="0" presStyleCnt="8"/>
      <dgm:spPr/>
    </dgm:pt>
    <dgm:pt modelId="{B4EC47BB-05C3-4F43-9EC9-77EAE579761A}" type="pres">
      <dgm:prSet presAssocID="{5E4815CA-DB29-479F-A0EA-FE4063E40217}" presName="hierRoot2" presStyleCnt="0">
        <dgm:presLayoutVars>
          <dgm:hierBranch val="init"/>
        </dgm:presLayoutVars>
      </dgm:prSet>
      <dgm:spPr/>
    </dgm:pt>
    <dgm:pt modelId="{0955667B-F39C-4DAC-8C1D-3EED549FAE13}" type="pres">
      <dgm:prSet presAssocID="{5E4815CA-DB29-479F-A0EA-FE4063E40217}" presName="rootComposite" presStyleCnt="0"/>
      <dgm:spPr/>
    </dgm:pt>
    <dgm:pt modelId="{D2A90102-7C70-478F-ACBD-1F9724D4C493}" type="pres">
      <dgm:prSet presAssocID="{5E4815CA-DB29-479F-A0EA-FE4063E40217}" presName="rootText" presStyleLbl="node2" presStyleIdx="0" presStyleCnt="8">
        <dgm:presLayoutVars>
          <dgm:chPref val="3"/>
        </dgm:presLayoutVars>
      </dgm:prSet>
      <dgm:spPr/>
    </dgm:pt>
    <dgm:pt modelId="{08F58D04-1428-4FDB-BAAA-5896322E6B38}" type="pres">
      <dgm:prSet presAssocID="{5E4815CA-DB29-479F-A0EA-FE4063E40217}" presName="rootConnector" presStyleLbl="node2" presStyleIdx="0" presStyleCnt="8"/>
      <dgm:spPr/>
    </dgm:pt>
    <dgm:pt modelId="{D20B09E3-F7FD-4369-89F0-61EDED4BC9E0}" type="pres">
      <dgm:prSet presAssocID="{5E4815CA-DB29-479F-A0EA-FE4063E40217}" presName="hierChild4" presStyleCnt="0"/>
      <dgm:spPr/>
    </dgm:pt>
    <dgm:pt modelId="{84A94EBA-1BFD-4E2D-96EE-36F1C838E7DD}" type="pres">
      <dgm:prSet presAssocID="{5E4815CA-DB29-479F-A0EA-FE4063E40217}" presName="hierChild5" presStyleCnt="0"/>
      <dgm:spPr/>
    </dgm:pt>
    <dgm:pt modelId="{80ACB35F-0C71-453D-A874-52C56E650872}" type="pres">
      <dgm:prSet presAssocID="{FD5AD025-2297-43C3-B730-B3A6183C6DFA}" presName="Name37" presStyleLbl="parChTrans1D2" presStyleIdx="1" presStyleCnt="8"/>
      <dgm:spPr/>
    </dgm:pt>
    <dgm:pt modelId="{70717D50-621C-45AF-83A1-A435A644017B}" type="pres">
      <dgm:prSet presAssocID="{0110A502-5A9C-4BDE-A588-C0106B2761E3}" presName="hierRoot2" presStyleCnt="0">
        <dgm:presLayoutVars>
          <dgm:hierBranch val="init"/>
        </dgm:presLayoutVars>
      </dgm:prSet>
      <dgm:spPr/>
    </dgm:pt>
    <dgm:pt modelId="{6A3756FF-9D66-4F56-8051-F0E2F0B7AA3A}" type="pres">
      <dgm:prSet presAssocID="{0110A502-5A9C-4BDE-A588-C0106B2761E3}" presName="rootComposite" presStyleCnt="0"/>
      <dgm:spPr/>
    </dgm:pt>
    <dgm:pt modelId="{9CAFFEC3-3CC3-4100-8775-E3A9D89965A2}" type="pres">
      <dgm:prSet presAssocID="{0110A502-5A9C-4BDE-A588-C0106B2761E3}" presName="rootText" presStyleLbl="node2" presStyleIdx="1" presStyleCnt="8">
        <dgm:presLayoutVars>
          <dgm:chPref val="3"/>
        </dgm:presLayoutVars>
      </dgm:prSet>
      <dgm:spPr/>
    </dgm:pt>
    <dgm:pt modelId="{C01053C5-9447-4AB1-BE5F-3E651C1FDB36}" type="pres">
      <dgm:prSet presAssocID="{0110A502-5A9C-4BDE-A588-C0106B2761E3}" presName="rootConnector" presStyleLbl="node2" presStyleIdx="1" presStyleCnt="8"/>
      <dgm:spPr/>
    </dgm:pt>
    <dgm:pt modelId="{0D506719-91DC-4E8F-ADAF-68A0029FF127}" type="pres">
      <dgm:prSet presAssocID="{0110A502-5A9C-4BDE-A588-C0106B2761E3}" presName="hierChild4" presStyleCnt="0"/>
      <dgm:spPr/>
    </dgm:pt>
    <dgm:pt modelId="{7C73E99C-FECF-4281-B594-92F7C41EFFE1}" type="pres">
      <dgm:prSet presAssocID="{0110A502-5A9C-4BDE-A588-C0106B2761E3}" presName="hierChild5" presStyleCnt="0"/>
      <dgm:spPr/>
    </dgm:pt>
    <dgm:pt modelId="{87741009-AB78-4E7C-823D-80B5EDC80477}" type="pres">
      <dgm:prSet presAssocID="{D30C2E3F-CA3E-42C1-B7B1-25188891FDFD}" presName="Name37" presStyleLbl="parChTrans1D2" presStyleIdx="2" presStyleCnt="8"/>
      <dgm:spPr/>
    </dgm:pt>
    <dgm:pt modelId="{7C727E59-0E78-415D-8969-3FCCE8233839}" type="pres">
      <dgm:prSet presAssocID="{FB90A6D5-8A45-4AED-8AEF-C4F42C93B632}" presName="hierRoot2" presStyleCnt="0">
        <dgm:presLayoutVars>
          <dgm:hierBranch val="init"/>
        </dgm:presLayoutVars>
      </dgm:prSet>
      <dgm:spPr/>
    </dgm:pt>
    <dgm:pt modelId="{9C04DA5D-41C6-44FB-9FCE-B01550802FC7}" type="pres">
      <dgm:prSet presAssocID="{FB90A6D5-8A45-4AED-8AEF-C4F42C93B632}" presName="rootComposite" presStyleCnt="0"/>
      <dgm:spPr/>
    </dgm:pt>
    <dgm:pt modelId="{1048E5C1-5C63-4918-B303-B51D91FA0622}" type="pres">
      <dgm:prSet presAssocID="{FB90A6D5-8A45-4AED-8AEF-C4F42C93B632}" presName="rootText" presStyleLbl="node2" presStyleIdx="2" presStyleCnt="8">
        <dgm:presLayoutVars>
          <dgm:chPref val="3"/>
        </dgm:presLayoutVars>
      </dgm:prSet>
      <dgm:spPr/>
    </dgm:pt>
    <dgm:pt modelId="{42EE8E1D-6C2F-4C51-9362-7DC21D77A929}" type="pres">
      <dgm:prSet presAssocID="{FB90A6D5-8A45-4AED-8AEF-C4F42C93B632}" presName="rootConnector" presStyleLbl="node2" presStyleIdx="2" presStyleCnt="8"/>
      <dgm:spPr/>
    </dgm:pt>
    <dgm:pt modelId="{2075326E-0F16-4331-8421-E5257644616E}" type="pres">
      <dgm:prSet presAssocID="{FB90A6D5-8A45-4AED-8AEF-C4F42C93B632}" presName="hierChild4" presStyleCnt="0"/>
      <dgm:spPr/>
    </dgm:pt>
    <dgm:pt modelId="{FED5FB3D-02AB-4179-8E63-0354A126CF25}" type="pres">
      <dgm:prSet presAssocID="{FB90A6D5-8A45-4AED-8AEF-C4F42C93B632}" presName="hierChild5" presStyleCnt="0"/>
      <dgm:spPr/>
    </dgm:pt>
    <dgm:pt modelId="{C47001DF-6F27-4447-B5B2-53500211F74A}" type="pres">
      <dgm:prSet presAssocID="{B3BBCEB4-A133-4F89-BE1E-61F4830C9175}" presName="Name37" presStyleLbl="parChTrans1D2" presStyleIdx="3" presStyleCnt="8"/>
      <dgm:spPr/>
    </dgm:pt>
    <dgm:pt modelId="{0C549819-BCBE-4DBF-B0AF-C72EBDF9EBEF}" type="pres">
      <dgm:prSet presAssocID="{7DC0FEF0-9A7D-4326-9B51-47B70CDB5FD8}" presName="hierRoot2" presStyleCnt="0">
        <dgm:presLayoutVars>
          <dgm:hierBranch val="init"/>
        </dgm:presLayoutVars>
      </dgm:prSet>
      <dgm:spPr/>
    </dgm:pt>
    <dgm:pt modelId="{35BC5B54-CDC3-40E6-BAFD-3B9C2369CED0}" type="pres">
      <dgm:prSet presAssocID="{7DC0FEF0-9A7D-4326-9B51-47B70CDB5FD8}" presName="rootComposite" presStyleCnt="0"/>
      <dgm:spPr/>
    </dgm:pt>
    <dgm:pt modelId="{6D7301CA-31C5-4FBA-B8FE-60343DFEB4AC}" type="pres">
      <dgm:prSet presAssocID="{7DC0FEF0-9A7D-4326-9B51-47B70CDB5FD8}" presName="rootText" presStyleLbl="node2" presStyleIdx="3" presStyleCnt="8">
        <dgm:presLayoutVars>
          <dgm:chPref val="3"/>
        </dgm:presLayoutVars>
      </dgm:prSet>
      <dgm:spPr/>
    </dgm:pt>
    <dgm:pt modelId="{2C98C398-DFE0-41D2-B250-3DF0F7B2FAA7}" type="pres">
      <dgm:prSet presAssocID="{7DC0FEF0-9A7D-4326-9B51-47B70CDB5FD8}" presName="rootConnector" presStyleLbl="node2" presStyleIdx="3" presStyleCnt="8"/>
      <dgm:spPr/>
    </dgm:pt>
    <dgm:pt modelId="{071506B2-CDFE-4149-90D1-32C40D147E3A}" type="pres">
      <dgm:prSet presAssocID="{7DC0FEF0-9A7D-4326-9B51-47B70CDB5FD8}" presName="hierChild4" presStyleCnt="0"/>
      <dgm:spPr/>
    </dgm:pt>
    <dgm:pt modelId="{D05537E7-1FD2-4A0F-99FA-80759DD9420E}" type="pres">
      <dgm:prSet presAssocID="{7DC0FEF0-9A7D-4326-9B51-47B70CDB5FD8}" presName="hierChild5" presStyleCnt="0"/>
      <dgm:spPr/>
    </dgm:pt>
    <dgm:pt modelId="{1E94E11A-C835-42BB-A217-CC357CB0E6D4}" type="pres">
      <dgm:prSet presAssocID="{D0BEC526-9117-4DC8-A184-F298DE3B9E11}" presName="Name37" presStyleLbl="parChTrans1D2" presStyleIdx="4" presStyleCnt="8"/>
      <dgm:spPr/>
    </dgm:pt>
    <dgm:pt modelId="{B2CDCC44-26E9-4640-929D-7153C2BABEF1}" type="pres">
      <dgm:prSet presAssocID="{96140F3B-7150-49A4-8D7E-9A62DDC4F7B7}" presName="hierRoot2" presStyleCnt="0">
        <dgm:presLayoutVars>
          <dgm:hierBranch val="init"/>
        </dgm:presLayoutVars>
      </dgm:prSet>
      <dgm:spPr/>
    </dgm:pt>
    <dgm:pt modelId="{9188EC8A-5EEB-4D65-942B-9018934A9173}" type="pres">
      <dgm:prSet presAssocID="{96140F3B-7150-49A4-8D7E-9A62DDC4F7B7}" presName="rootComposite" presStyleCnt="0"/>
      <dgm:spPr/>
    </dgm:pt>
    <dgm:pt modelId="{72E01583-452E-4475-BE71-6FDBBE775A82}" type="pres">
      <dgm:prSet presAssocID="{96140F3B-7150-49A4-8D7E-9A62DDC4F7B7}" presName="rootText" presStyleLbl="node2" presStyleIdx="4" presStyleCnt="8">
        <dgm:presLayoutVars>
          <dgm:chPref val="3"/>
        </dgm:presLayoutVars>
      </dgm:prSet>
      <dgm:spPr/>
    </dgm:pt>
    <dgm:pt modelId="{2B60772C-6724-47BC-8F37-213D77F2904E}" type="pres">
      <dgm:prSet presAssocID="{96140F3B-7150-49A4-8D7E-9A62DDC4F7B7}" presName="rootConnector" presStyleLbl="node2" presStyleIdx="4" presStyleCnt="8"/>
      <dgm:spPr/>
    </dgm:pt>
    <dgm:pt modelId="{403A8961-59F6-44A0-A9EF-5553BA54FAB2}" type="pres">
      <dgm:prSet presAssocID="{96140F3B-7150-49A4-8D7E-9A62DDC4F7B7}" presName="hierChild4" presStyleCnt="0"/>
      <dgm:spPr/>
    </dgm:pt>
    <dgm:pt modelId="{DB788E16-6970-4730-971D-72F9147C9198}" type="pres">
      <dgm:prSet presAssocID="{96140F3B-7150-49A4-8D7E-9A62DDC4F7B7}" presName="hierChild5" presStyleCnt="0"/>
      <dgm:spPr/>
    </dgm:pt>
    <dgm:pt modelId="{C77F47EB-FF69-4068-8C79-C50DDB20DCF4}" type="pres">
      <dgm:prSet presAssocID="{D212D97C-39D7-45D3-B59D-729EF4EDFC85}" presName="Name37" presStyleLbl="parChTrans1D2" presStyleIdx="5" presStyleCnt="8"/>
      <dgm:spPr/>
    </dgm:pt>
    <dgm:pt modelId="{8DADB981-2A45-4172-BCF4-B8244CEB3983}" type="pres">
      <dgm:prSet presAssocID="{F4891564-AEE8-4535-9C3D-77870F38B4F3}" presName="hierRoot2" presStyleCnt="0">
        <dgm:presLayoutVars>
          <dgm:hierBranch val="init"/>
        </dgm:presLayoutVars>
      </dgm:prSet>
      <dgm:spPr/>
    </dgm:pt>
    <dgm:pt modelId="{C42BEC6B-3E54-4622-BE8C-EF2FEC2AFC04}" type="pres">
      <dgm:prSet presAssocID="{F4891564-AEE8-4535-9C3D-77870F38B4F3}" presName="rootComposite" presStyleCnt="0"/>
      <dgm:spPr/>
    </dgm:pt>
    <dgm:pt modelId="{7F38AA9C-F531-43F3-BFDA-3D2C9CB5C92E}" type="pres">
      <dgm:prSet presAssocID="{F4891564-AEE8-4535-9C3D-77870F38B4F3}" presName="rootText" presStyleLbl="node2" presStyleIdx="5" presStyleCnt="8">
        <dgm:presLayoutVars>
          <dgm:chPref val="3"/>
        </dgm:presLayoutVars>
      </dgm:prSet>
      <dgm:spPr/>
    </dgm:pt>
    <dgm:pt modelId="{7DBE2B31-B699-479A-B7ED-4FA8C2E59777}" type="pres">
      <dgm:prSet presAssocID="{F4891564-AEE8-4535-9C3D-77870F38B4F3}" presName="rootConnector" presStyleLbl="node2" presStyleIdx="5" presStyleCnt="8"/>
      <dgm:spPr/>
    </dgm:pt>
    <dgm:pt modelId="{196B7565-1A66-485B-98EF-118CA5A78267}" type="pres">
      <dgm:prSet presAssocID="{F4891564-AEE8-4535-9C3D-77870F38B4F3}" presName="hierChild4" presStyleCnt="0"/>
      <dgm:spPr/>
    </dgm:pt>
    <dgm:pt modelId="{6386E9FD-6F5A-4DCC-84B4-1783BB80F41C}" type="pres">
      <dgm:prSet presAssocID="{F4891564-AEE8-4535-9C3D-77870F38B4F3}" presName="hierChild5" presStyleCnt="0"/>
      <dgm:spPr/>
    </dgm:pt>
    <dgm:pt modelId="{BA320D9A-2499-4FCE-8729-F551CB5F81D0}" type="pres">
      <dgm:prSet presAssocID="{E2674F08-A35D-4821-BEDA-07056767E21B}" presName="Name37" presStyleLbl="parChTrans1D2" presStyleIdx="6" presStyleCnt="8"/>
      <dgm:spPr/>
    </dgm:pt>
    <dgm:pt modelId="{B7CDA08B-F89D-43B7-B3E7-0B49735B42D4}" type="pres">
      <dgm:prSet presAssocID="{2319DF6E-5BA8-4CC5-BF25-25475E813CB2}" presName="hierRoot2" presStyleCnt="0">
        <dgm:presLayoutVars>
          <dgm:hierBranch val="init"/>
        </dgm:presLayoutVars>
      </dgm:prSet>
      <dgm:spPr/>
    </dgm:pt>
    <dgm:pt modelId="{0CCAAD3D-07CF-48DE-907B-4032AEF40203}" type="pres">
      <dgm:prSet presAssocID="{2319DF6E-5BA8-4CC5-BF25-25475E813CB2}" presName="rootComposite" presStyleCnt="0"/>
      <dgm:spPr/>
    </dgm:pt>
    <dgm:pt modelId="{380513DA-B9E7-40BA-89AD-7CDFED349971}" type="pres">
      <dgm:prSet presAssocID="{2319DF6E-5BA8-4CC5-BF25-25475E813CB2}" presName="rootText" presStyleLbl="node2" presStyleIdx="6" presStyleCnt="8">
        <dgm:presLayoutVars>
          <dgm:chPref val="3"/>
        </dgm:presLayoutVars>
      </dgm:prSet>
      <dgm:spPr/>
    </dgm:pt>
    <dgm:pt modelId="{BF97DBF4-656B-4359-A2FC-AAF6211F2D23}" type="pres">
      <dgm:prSet presAssocID="{2319DF6E-5BA8-4CC5-BF25-25475E813CB2}" presName="rootConnector" presStyleLbl="node2" presStyleIdx="6" presStyleCnt="8"/>
      <dgm:spPr/>
    </dgm:pt>
    <dgm:pt modelId="{DD8C88F8-28FE-42AA-A789-8A01C45A1D6F}" type="pres">
      <dgm:prSet presAssocID="{2319DF6E-5BA8-4CC5-BF25-25475E813CB2}" presName="hierChild4" presStyleCnt="0"/>
      <dgm:spPr/>
    </dgm:pt>
    <dgm:pt modelId="{6437E6F7-EBCF-4325-858D-EFDCB0E0A939}" type="pres">
      <dgm:prSet presAssocID="{2319DF6E-5BA8-4CC5-BF25-25475E813CB2}" presName="hierChild5" presStyleCnt="0"/>
      <dgm:spPr/>
    </dgm:pt>
    <dgm:pt modelId="{3C891801-3FA7-433E-B2CB-F70B04A9A98E}" type="pres">
      <dgm:prSet presAssocID="{2230FCBC-7585-486C-B846-70DFB8E597AA}" presName="Name37" presStyleLbl="parChTrans1D2" presStyleIdx="7" presStyleCnt="8"/>
      <dgm:spPr/>
    </dgm:pt>
    <dgm:pt modelId="{11A1B471-EF54-4BA7-AE4B-C6C9EB18DA7A}" type="pres">
      <dgm:prSet presAssocID="{036F381C-6418-480F-B1B5-DEF38C027173}" presName="hierRoot2" presStyleCnt="0">
        <dgm:presLayoutVars>
          <dgm:hierBranch val="init"/>
        </dgm:presLayoutVars>
      </dgm:prSet>
      <dgm:spPr/>
    </dgm:pt>
    <dgm:pt modelId="{71FB1385-604E-466A-BC75-EC2A9878998C}" type="pres">
      <dgm:prSet presAssocID="{036F381C-6418-480F-B1B5-DEF38C027173}" presName="rootComposite" presStyleCnt="0"/>
      <dgm:spPr/>
    </dgm:pt>
    <dgm:pt modelId="{3D422D51-4F94-4D08-8332-483E3B98517B}" type="pres">
      <dgm:prSet presAssocID="{036F381C-6418-480F-B1B5-DEF38C027173}" presName="rootText" presStyleLbl="node2" presStyleIdx="7" presStyleCnt="8">
        <dgm:presLayoutVars>
          <dgm:chPref val="3"/>
        </dgm:presLayoutVars>
      </dgm:prSet>
      <dgm:spPr/>
    </dgm:pt>
    <dgm:pt modelId="{C1E36BCB-34B8-4A6C-A415-176638E077A9}" type="pres">
      <dgm:prSet presAssocID="{036F381C-6418-480F-B1B5-DEF38C027173}" presName="rootConnector" presStyleLbl="node2" presStyleIdx="7" presStyleCnt="8"/>
      <dgm:spPr/>
    </dgm:pt>
    <dgm:pt modelId="{3179B78D-46C7-4264-B154-46AE2A6661B1}" type="pres">
      <dgm:prSet presAssocID="{036F381C-6418-480F-B1B5-DEF38C027173}" presName="hierChild4" presStyleCnt="0"/>
      <dgm:spPr/>
    </dgm:pt>
    <dgm:pt modelId="{8394EFB1-EA4D-44A0-8310-34694D8DE87E}" type="pres">
      <dgm:prSet presAssocID="{036F381C-6418-480F-B1B5-DEF38C027173}" presName="hierChild5" presStyleCnt="0"/>
      <dgm:spPr/>
    </dgm:pt>
    <dgm:pt modelId="{F9E9B959-C4AC-4E94-91AB-5B90A4DF091C}" type="pres">
      <dgm:prSet presAssocID="{E1DA2582-B807-48AA-8556-BE898CADD2D7}" presName="hierChild3" presStyleCnt="0"/>
      <dgm:spPr/>
    </dgm:pt>
  </dgm:ptLst>
  <dgm:cxnLst>
    <dgm:cxn modelId="{004D0206-D4D5-4C79-9B8A-16CA4249D64F}" type="presOf" srcId="{2319DF6E-5BA8-4CC5-BF25-25475E813CB2}" destId="{380513DA-B9E7-40BA-89AD-7CDFED349971}" srcOrd="0" destOrd="0" presId="urn:microsoft.com/office/officeart/2005/8/layout/orgChart1"/>
    <dgm:cxn modelId="{5A7D0A08-966D-4946-B33F-CC6347A60C59}" srcId="{E1DA2582-B807-48AA-8556-BE898CADD2D7}" destId="{FB90A6D5-8A45-4AED-8AEF-C4F42C93B632}" srcOrd="2" destOrd="0" parTransId="{D30C2E3F-CA3E-42C1-B7B1-25188891FDFD}" sibTransId="{F1508DE4-66CD-47F4-976C-20F39A79F8DB}"/>
    <dgm:cxn modelId="{08312008-1A6C-44EF-979A-8341A28F7EAE}" type="presOf" srcId="{7DC0FEF0-9A7D-4326-9B51-47B70CDB5FD8}" destId="{6D7301CA-31C5-4FBA-B8FE-60343DFEB4AC}" srcOrd="0" destOrd="0" presId="urn:microsoft.com/office/officeart/2005/8/layout/orgChart1"/>
    <dgm:cxn modelId="{01E3A615-1AB7-4196-AD6E-64B87B52C08E}" type="presOf" srcId="{2319DF6E-5BA8-4CC5-BF25-25475E813CB2}" destId="{BF97DBF4-656B-4359-A2FC-AAF6211F2D23}" srcOrd="1" destOrd="0" presId="urn:microsoft.com/office/officeart/2005/8/layout/orgChart1"/>
    <dgm:cxn modelId="{F7E0FC20-B403-4875-BD22-A136275E0866}" type="presOf" srcId="{D679ADDE-1B03-4C9B-A6D0-58A934351DB0}" destId="{443BA65F-4880-40C9-903F-B25CEE674ED4}" srcOrd="0" destOrd="0" presId="urn:microsoft.com/office/officeart/2005/8/layout/orgChart1"/>
    <dgm:cxn modelId="{E3137B2B-30C9-4E92-A22E-B0FB20E3EE0D}" type="presOf" srcId="{F4891564-AEE8-4535-9C3D-77870F38B4F3}" destId="{7F38AA9C-F531-43F3-BFDA-3D2C9CB5C92E}" srcOrd="0" destOrd="0" presId="urn:microsoft.com/office/officeart/2005/8/layout/orgChart1"/>
    <dgm:cxn modelId="{650FDE2E-A25E-40FD-8C81-C6F3DC45F6DF}" type="presOf" srcId="{036F381C-6418-480F-B1B5-DEF38C027173}" destId="{3D422D51-4F94-4D08-8332-483E3B98517B}" srcOrd="0" destOrd="0" presId="urn:microsoft.com/office/officeart/2005/8/layout/orgChart1"/>
    <dgm:cxn modelId="{ED807C30-665C-46B1-8523-63E710182CF3}" type="presOf" srcId="{0110A502-5A9C-4BDE-A588-C0106B2761E3}" destId="{C01053C5-9447-4AB1-BE5F-3E651C1FDB36}" srcOrd="1" destOrd="0" presId="urn:microsoft.com/office/officeart/2005/8/layout/orgChart1"/>
    <dgm:cxn modelId="{17F80B5D-4168-4836-9862-92CF6D80E786}" srcId="{E1DA2582-B807-48AA-8556-BE898CADD2D7}" destId="{7DC0FEF0-9A7D-4326-9B51-47B70CDB5FD8}" srcOrd="3" destOrd="0" parTransId="{B3BBCEB4-A133-4F89-BE1E-61F4830C9175}" sibTransId="{F361B0C5-7D9D-4630-BB96-8081449F29DD}"/>
    <dgm:cxn modelId="{D37F0141-5A8E-4538-BB2C-D605F6FE9C6B}" type="presOf" srcId="{96140F3B-7150-49A4-8D7E-9A62DDC4F7B7}" destId="{72E01583-452E-4475-BE71-6FDBBE775A82}" srcOrd="0" destOrd="0" presId="urn:microsoft.com/office/officeart/2005/8/layout/orgChart1"/>
    <dgm:cxn modelId="{1C794964-34CB-4900-B6C5-E354D5D79AA2}" type="presOf" srcId="{7DC0FEF0-9A7D-4326-9B51-47B70CDB5FD8}" destId="{2C98C398-DFE0-41D2-B250-3DF0F7B2FAA7}" srcOrd="1" destOrd="0" presId="urn:microsoft.com/office/officeart/2005/8/layout/orgChart1"/>
    <dgm:cxn modelId="{19927A66-EA47-4D6B-A876-CA687310951B}" type="presOf" srcId="{FB90A6D5-8A45-4AED-8AEF-C4F42C93B632}" destId="{1048E5C1-5C63-4918-B303-B51D91FA0622}" srcOrd="0" destOrd="0" presId="urn:microsoft.com/office/officeart/2005/8/layout/orgChart1"/>
    <dgm:cxn modelId="{C1CCA84A-674A-4CC4-AF71-5FC0052FD9E6}" type="presOf" srcId="{FB90A6D5-8A45-4AED-8AEF-C4F42C93B632}" destId="{42EE8E1D-6C2F-4C51-9362-7DC21D77A929}" srcOrd="1" destOrd="0" presId="urn:microsoft.com/office/officeart/2005/8/layout/orgChart1"/>
    <dgm:cxn modelId="{15CDAD4C-9AAF-4325-A95F-8B51DFC8F823}" type="presOf" srcId="{B3BBCEB4-A133-4F89-BE1E-61F4830C9175}" destId="{C47001DF-6F27-4447-B5B2-53500211F74A}" srcOrd="0" destOrd="0" presId="urn:microsoft.com/office/officeart/2005/8/layout/orgChart1"/>
    <dgm:cxn modelId="{F957F54C-2EA1-4CFF-94A3-4E8C56FA2BA3}" type="presOf" srcId="{D212D97C-39D7-45D3-B59D-729EF4EDFC85}" destId="{C77F47EB-FF69-4068-8C79-C50DDB20DCF4}" srcOrd="0" destOrd="0" presId="urn:microsoft.com/office/officeart/2005/8/layout/orgChart1"/>
    <dgm:cxn modelId="{234D5C4E-6505-4280-A688-159FCDD2226D}" type="presOf" srcId="{F4891564-AEE8-4535-9C3D-77870F38B4F3}" destId="{7DBE2B31-B699-479A-B7ED-4FA8C2E59777}" srcOrd="1" destOrd="0" presId="urn:microsoft.com/office/officeart/2005/8/layout/orgChart1"/>
    <dgm:cxn modelId="{762E3473-8FAD-4C60-803D-2C879328FB20}" type="presOf" srcId="{96140F3B-7150-49A4-8D7E-9A62DDC4F7B7}" destId="{2B60772C-6724-47BC-8F37-213D77F2904E}" srcOrd="1" destOrd="0" presId="urn:microsoft.com/office/officeart/2005/8/layout/orgChart1"/>
    <dgm:cxn modelId="{8A54CA53-4979-445E-ACEB-6AA5EDB7983B}" type="presOf" srcId="{0110A502-5A9C-4BDE-A588-C0106B2761E3}" destId="{9CAFFEC3-3CC3-4100-8775-E3A9D89965A2}" srcOrd="0" destOrd="0" presId="urn:microsoft.com/office/officeart/2005/8/layout/orgChart1"/>
    <dgm:cxn modelId="{E93BEA75-6A18-45D1-9881-2CF8175EB3CA}" type="presOf" srcId="{FD5AD025-2297-43C3-B730-B3A6183C6DFA}" destId="{80ACB35F-0C71-453D-A874-52C56E650872}" srcOrd="0" destOrd="0" presId="urn:microsoft.com/office/officeart/2005/8/layout/orgChart1"/>
    <dgm:cxn modelId="{4C725677-0F4C-40B2-897D-2087F5FB4CED}" type="presOf" srcId="{5E4815CA-DB29-479F-A0EA-FE4063E40217}" destId="{08F58D04-1428-4FDB-BAAA-5896322E6B38}" srcOrd="1" destOrd="0" presId="urn:microsoft.com/office/officeart/2005/8/layout/orgChart1"/>
    <dgm:cxn modelId="{2E903958-4FE0-4D8D-98B2-83D035510F3D}" type="presOf" srcId="{E1DA2582-B807-48AA-8556-BE898CADD2D7}" destId="{143CEF48-499B-47BE-A830-35B68DD03C99}" srcOrd="0" destOrd="0" presId="urn:microsoft.com/office/officeart/2005/8/layout/orgChart1"/>
    <dgm:cxn modelId="{E9619E7E-85CA-4B10-A790-0554E10C3AD0}" type="presOf" srcId="{E2674F08-A35D-4821-BEDA-07056767E21B}" destId="{BA320D9A-2499-4FCE-8729-F551CB5F81D0}" srcOrd="0" destOrd="0" presId="urn:microsoft.com/office/officeart/2005/8/layout/orgChart1"/>
    <dgm:cxn modelId="{3BF3458F-237D-4AFC-8453-D7ED3625CD20}" srcId="{E1DA2582-B807-48AA-8556-BE898CADD2D7}" destId="{0110A502-5A9C-4BDE-A588-C0106B2761E3}" srcOrd="1" destOrd="0" parTransId="{FD5AD025-2297-43C3-B730-B3A6183C6DFA}" sibTransId="{940E7414-9104-4479-9251-2AED51B8B63B}"/>
    <dgm:cxn modelId="{B9F8AE92-B4F6-47EB-AE6A-E53EEB02F82C}" type="presOf" srcId="{5E4815CA-DB29-479F-A0EA-FE4063E40217}" destId="{D2A90102-7C70-478F-ACBD-1F9724D4C493}" srcOrd="0" destOrd="0" presId="urn:microsoft.com/office/officeart/2005/8/layout/orgChart1"/>
    <dgm:cxn modelId="{E783BC9B-4C2A-4F24-B792-A78A2BF3AF85}" type="presOf" srcId="{2230FCBC-7585-486C-B846-70DFB8E597AA}" destId="{3C891801-3FA7-433E-B2CB-F70B04A9A98E}" srcOrd="0" destOrd="0" presId="urn:microsoft.com/office/officeart/2005/8/layout/orgChart1"/>
    <dgm:cxn modelId="{A4C33AA6-7A32-4481-AEF7-67FE6D35FAFE}" srcId="{E1DA2582-B807-48AA-8556-BE898CADD2D7}" destId="{5E4815CA-DB29-479F-A0EA-FE4063E40217}" srcOrd="0" destOrd="0" parTransId="{8F9A238D-2033-4A1C-B612-9B95FC7A3E9D}" sibTransId="{9EC7A8AD-CA01-4569-BD7B-6F91F064E5C2}"/>
    <dgm:cxn modelId="{EE08E1B0-8220-4740-8BCA-112A9D362CCC}" type="presOf" srcId="{036F381C-6418-480F-B1B5-DEF38C027173}" destId="{C1E36BCB-34B8-4A6C-A415-176638E077A9}" srcOrd="1" destOrd="0" presId="urn:microsoft.com/office/officeart/2005/8/layout/orgChart1"/>
    <dgm:cxn modelId="{88266BCD-C52E-41A3-B59C-1323BF1A5036}" type="presOf" srcId="{D30C2E3F-CA3E-42C1-B7B1-25188891FDFD}" destId="{87741009-AB78-4E7C-823D-80B5EDC80477}" srcOrd="0" destOrd="0" presId="urn:microsoft.com/office/officeart/2005/8/layout/orgChart1"/>
    <dgm:cxn modelId="{F63E49D8-D574-4AAC-9CD3-F33E1E5671B5}" type="presOf" srcId="{D0BEC526-9117-4DC8-A184-F298DE3B9E11}" destId="{1E94E11A-C835-42BB-A217-CC357CB0E6D4}" srcOrd="0" destOrd="0" presId="urn:microsoft.com/office/officeart/2005/8/layout/orgChart1"/>
    <dgm:cxn modelId="{5CCF0ED9-B349-4DE0-BE19-C68973929742}" srcId="{E1DA2582-B807-48AA-8556-BE898CADD2D7}" destId="{2319DF6E-5BA8-4CC5-BF25-25475E813CB2}" srcOrd="6" destOrd="0" parTransId="{E2674F08-A35D-4821-BEDA-07056767E21B}" sibTransId="{F91BCAF3-C141-45BD-860B-0D6FA30D285D}"/>
    <dgm:cxn modelId="{D2E22ADE-2CE0-4A20-A664-90AAD52FE932}" srcId="{D679ADDE-1B03-4C9B-A6D0-58A934351DB0}" destId="{E1DA2582-B807-48AA-8556-BE898CADD2D7}" srcOrd="0" destOrd="0" parTransId="{AA59FF9A-AAA6-4C8A-91F7-F4D44AD44A07}" sibTransId="{8F4DBF0E-29BA-4865-9F19-89E10200389A}"/>
    <dgm:cxn modelId="{383128E5-C498-4D0C-BF6A-9293196A8A14}" type="presOf" srcId="{E1DA2582-B807-48AA-8556-BE898CADD2D7}" destId="{45F8BC75-BD5F-46D6-AB44-A4D4F0E44802}" srcOrd="1" destOrd="0" presId="urn:microsoft.com/office/officeart/2005/8/layout/orgChart1"/>
    <dgm:cxn modelId="{78971BEA-8312-40E0-BEF7-B35700D2575D}" srcId="{E1DA2582-B807-48AA-8556-BE898CADD2D7}" destId="{036F381C-6418-480F-B1B5-DEF38C027173}" srcOrd="7" destOrd="0" parTransId="{2230FCBC-7585-486C-B846-70DFB8E597AA}" sibTransId="{F42E967C-BF16-4B73-A181-0FD67BB48C16}"/>
    <dgm:cxn modelId="{D72551ED-44E5-42E4-B435-5D435DE19BB7}" type="presOf" srcId="{8F9A238D-2033-4A1C-B612-9B95FC7A3E9D}" destId="{BB2427BE-519B-4A2B-9FE7-27422416143B}" srcOrd="0" destOrd="0" presId="urn:microsoft.com/office/officeart/2005/8/layout/orgChart1"/>
    <dgm:cxn modelId="{58442DF2-B0E6-4CC3-AB81-DAFACE232FFB}" srcId="{E1DA2582-B807-48AA-8556-BE898CADD2D7}" destId="{96140F3B-7150-49A4-8D7E-9A62DDC4F7B7}" srcOrd="4" destOrd="0" parTransId="{D0BEC526-9117-4DC8-A184-F298DE3B9E11}" sibTransId="{CA00591D-B8D1-46C5-B8C3-EE5191596130}"/>
    <dgm:cxn modelId="{8D4396FD-8B3C-4F5E-9AF6-201BBA04FF13}" srcId="{E1DA2582-B807-48AA-8556-BE898CADD2D7}" destId="{F4891564-AEE8-4535-9C3D-77870F38B4F3}" srcOrd="5" destOrd="0" parTransId="{D212D97C-39D7-45D3-B59D-729EF4EDFC85}" sibTransId="{BE5B4773-083E-42EC-9611-BE55E6E5F643}"/>
    <dgm:cxn modelId="{D032EBB9-2DB9-41E9-BE5D-A1331C9458BA}" type="presParOf" srcId="{443BA65F-4880-40C9-903F-B25CEE674ED4}" destId="{9EA56E4C-7926-4162-9BB8-A7F431AB7A8A}" srcOrd="0" destOrd="0" presId="urn:microsoft.com/office/officeart/2005/8/layout/orgChart1"/>
    <dgm:cxn modelId="{EFC5B834-98EA-419C-8067-CBC4290E1244}" type="presParOf" srcId="{9EA56E4C-7926-4162-9BB8-A7F431AB7A8A}" destId="{080CD68E-8494-4702-88FB-AE0ED3973A7B}" srcOrd="0" destOrd="0" presId="urn:microsoft.com/office/officeart/2005/8/layout/orgChart1"/>
    <dgm:cxn modelId="{351BCFEF-A76A-4E65-B552-41AA18DF6A7A}" type="presParOf" srcId="{080CD68E-8494-4702-88FB-AE0ED3973A7B}" destId="{143CEF48-499B-47BE-A830-35B68DD03C99}" srcOrd="0" destOrd="0" presId="urn:microsoft.com/office/officeart/2005/8/layout/orgChart1"/>
    <dgm:cxn modelId="{1B2B9C30-A5CF-4A7C-827D-AAD2F4F0238A}" type="presParOf" srcId="{080CD68E-8494-4702-88FB-AE0ED3973A7B}" destId="{45F8BC75-BD5F-46D6-AB44-A4D4F0E44802}" srcOrd="1" destOrd="0" presId="urn:microsoft.com/office/officeart/2005/8/layout/orgChart1"/>
    <dgm:cxn modelId="{55AB9B1A-15C5-421B-B804-9548921BB6DF}" type="presParOf" srcId="{9EA56E4C-7926-4162-9BB8-A7F431AB7A8A}" destId="{81AC547A-577A-413E-8FB6-20106E6B1BAB}" srcOrd="1" destOrd="0" presId="urn:microsoft.com/office/officeart/2005/8/layout/orgChart1"/>
    <dgm:cxn modelId="{13423C19-B221-4988-BDCB-C028CB713BEA}" type="presParOf" srcId="{81AC547A-577A-413E-8FB6-20106E6B1BAB}" destId="{BB2427BE-519B-4A2B-9FE7-27422416143B}" srcOrd="0" destOrd="0" presId="urn:microsoft.com/office/officeart/2005/8/layout/orgChart1"/>
    <dgm:cxn modelId="{21593027-6A19-402C-84A4-139EBA3F74F2}" type="presParOf" srcId="{81AC547A-577A-413E-8FB6-20106E6B1BAB}" destId="{B4EC47BB-05C3-4F43-9EC9-77EAE579761A}" srcOrd="1" destOrd="0" presId="urn:microsoft.com/office/officeart/2005/8/layout/orgChart1"/>
    <dgm:cxn modelId="{EB96E5D5-B020-4F81-944D-FAD3A94440A8}" type="presParOf" srcId="{B4EC47BB-05C3-4F43-9EC9-77EAE579761A}" destId="{0955667B-F39C-4DAC-8C1D-3EED549FAE13}" srcOrd="0" destOrd="0" presId="urn:microsoft.com/office/officeart/2005/8/layout/orgChart1"/>
    <dgm:cxn modelId="{128D6D6C-C7DC-4BB9-8F95-034AE6F3809C}" type="presParOf" srcId="{0955667B-F39C-4DAC-8C1D-3EED549FAE13}" destId="{D2A90102-7C70-478F-ACBD-1F9724D4C493}" srcOrd="0" destOrd="0" presId="urn:microsoft.com/office/officeart/2005/8/layout/orgChart1"/>
    <dgm:cxn modelId="{E20AE852-81DF-4438-88C9-05F210C53796}" type="presParOf" srcId="{0955667B-F39C-4DAC-8C1D-3EED549FAE13}" destId="{08F58D04-1428-4FDB-BAAA-5896322E6B38}" srcOrd="1" destOrd="0" presId="urn:microsoft.com/office/officeart/2005/8/layout/orgChart1"/>
    <dgm:cxn modelId="{A835FC88-B643-4ABE-A799-BA5F90DD6C5F}" type="presParOf" srcId="{B4EC47BB-05C3-4F43-9EC9-77EAE579761A}" destId="{D20B09E3-F7FD-4369-89F0-61EDED4BC9E0}" srcOrd="1" destOrd="0" presId="urn:microsoft.com/office/officeart/2005/8/layout/orgChart1"/>
    <dgm:cxn modelId="{1BCE44EB-D64D-47BD-93C1-7CBB7684AC4F}" type="presParOf" srcId="{B4EC47BB-05C3-4F43-9EC9-77EAE579761A}" destId="{84A94EBA-1BFD-4E2D-96EE-36F1C838E7DD}" srcOrd="2" destOrd="0" presId="urn:microsoft.com/office/officeart/2005/8/layout/orgChart1"/>
    <dgm:cxn modelId="{D9440BE7-28C0-4528-87E6-CF86AD4090D8}" type="presParOf" srcId="{81AC547A-577A-413E-8FB6-20106E6B1BAB}" destId="{80ACB35F-0C71-453D-A874-52C56E650872}" srcOrd="2" destOrd="0" presId="urn:microsoft.com/office/officeart/2005/8/layout/orgChart1"/>
    <dgm:cxn modelId="{1945C773-22D9-4D38-8DC0-5E9319F9EA37}" type="presParOf" srcId="{81AC547A-577A-413E-8FB6-20106E6B1BAB}" destId="{70717D50-621C-45AF-83A1-A435A644017B}" srcOrd="3" destOrd="0" presId="urn:microsoft.com/office/officeart/2005/8/layout/orgChart1"/>
    <dgm:cxn modelId="{13251FC3-E9EE-4AAE-A00D-F419CF66D502}" type="presParOf" srcId="{70717D50-621C-45AF-83A1-A435A644017B}" destId="{6A3756FF-9D66-4F56-8051-F0E2F0B7AA3A}" srcOrd="0" destOrd="0" presId="urn:microsoft.com/office/officeart/2005/8/layout/orgChart1"/>
    <dgm:cxn modelId="{216181BD-D86E-4BB9-9B36-202B4445D5A5}" type="presParOf" srcId="{6A3756FF-9D66-4F56-8051-F0E2F0B7AA3A}" destId="{9CAFFEC3-3CC3-4100-8775-E3A9D89965A2}" srcOrd="0" destOrd="0" presId="urn:microsoft.com/office/officeart/2005/8/layout/orgChart1"/>
    <dgm:cxn modelId="{0DF80A61-06A7-4B9D-AE05-1196D2C47CCE}" type="presParOf" srcId="{6A3756FF-9D66-4F56-8051-F0E2F0B7AA3A}" destId="{C01053C5-9447-4AB1-BE5F-3E651C1FDB36}" srcOrd="1" destOrd="0" presId="urn:microsoft.com/office/officeart/2005/8/layout/orgChart1"/>
    <dgm:cxn modelId="{52864C85-8E13-48ED-AEB4-0988F7EBA895}" type="presParOf" srcId="{70717D50-621C-45AF-83A1-A435A644017B}" destId="{0D506719-91DC-4E8F-ADAF-68A0029FF127}" srcOrd="1" destOrd="0" presId="urn:microsoft.com/office/officeart/2005/8/layout/orgChart1"/>
    <dgm:cxn modelId="{74192B5D-DE27-4848-8845-BFC32CED0A5B}" type="presParOf" srcId="{70717D50-621C-45AF-83A1-A435A644017B}" destId="{7C73E99C-FECF-4281-B594-92F7C41EFFE1}" srcOrd="2" destOrd="0" presId="urn:microsoft.com/office/officeart/2005/8/layout/orgChart1"/>
    <dgm:cxn modelId="{34472378-69D2-40A2-9B2F-5CBDBAE2B6FC}" type="presParOf" srcId="{81AC547A-577A-413E-8FB6-20106E6B1BAB}" destId="{87741009-AB78-4E7C-823D-80B5EDC80477}" srcOrd="4" destOrd="0" presId="urn:microsoft.com/office/officeart/2005/8/layout/orgChart1"/>
    <dgm:cxn modelId="{289276EB-43E5-4510-AFCD-6777F7BDDA92}" type="presParOf" srcId="{81AC547A-577A-413E-8FB6-20106E6B1BAB}" destId="{7C727E59-0E78-415D-8969-3FCCE8233839}" srcOrd="5" destOrd="0" presId="urn:microsoft.com/office/officeart/2005/8/layout/orgChart1"/>
    <dgm:cxn modelId="{6AF610A5-0271-42F2-AE31-112690E11492}" type="presParOf" srcId="{7C727E59-0E78-415D-8969-3FCCE8233839}" destId="{9C04DA5D-41C6-44FB-9FCE-B01550802FC7}" srcOrd="0" destOrd="0" presId="urn:microsoft.com/office/officeart/2005/8/layout/orgChart1"/>
    <dgm:cxn modelId="{588432C5-7D53-44C9-B8AB-15D1AA2C0FF6}" type="presParOf" srcId="{9C04DA5D-41C6-44FB-9FCE-B01550802FC7}" destId="{1048E5C1-5C63-4918-B303-B51D91FA0622}" srcOrd="0" destOrd="0" presId="urn:microsoft.com/office/officeart/2005/8/layout/orgChart1"/>
    <dgm:cxn modelId="{575A890C-79F9-4C02-8459-13DBC71E9494}" type="presParOf" srcId="{9C04DA5D-41C6-44FB-9FCE-B01550802FC7}" destId="{42EE8E1D-6C2F-4C51-9362-7DC21D77A929}" srcOrd="1" destOrd="0" presId="urn:microsoft.com/office/officeart/2005/8/layout/orgChart1"/>
    <dgm:cxn modelId="{E9479091-C45A-4612-8E22-B76DDB56676A}" type="presParOf" srcId="{7C727E59-0E78-415D-8969-3FCCE8233839}" destId="{2075326E-0F16-4331-8421-E5257644616E}" srcOrd="1" destOrd="0" presId="urn:microsoft.com/office/officeart/2005/8/layout/orgChart1"/>
    <dgm:cxn modelId="{BB621639-241D-449A-83F9-BF1E98F735CD}" type="presParOf" srcId="{7C727E59-0E78-415D-8969-3FCCE8233839}" destId="{FED5FB3D-02AB-4179-8E63-0354A126CF25}" srcOrd="2" destOrd="0" presId="urn:microsoft.com/office/officeart/2005/8/layout/orgChart1"/>
    <dgm:cxn modelId="{5A3E5D39-EA4B-41B2-8282-B4C82C95DBA1}" type="presParOf" srcId="{81AC547A-577A-413E-8FB6-20106E6B1BAB}" destId="{C47001DF-6F27-4447-B5B2-53500211F74A}" srcOrd="6" destOrd="0" presId="urn:microsoft.com/office/officeart/2005/8/layout/orgChart1"/>
    <dgm:cxn modelId="{EB5F08CC-0A2B-479C-8686-C69B85761B35}" type="presParOf" srcId="{81AC547A-577A-413E-8FB6-20106E6B1BAB}" destId="{0C549819-BCBE-4DBF-B0AF-C72EBDF9EBEF}" srcOrd="7" destOrd="0" presId="urn:microsoft.com/office/officeart/2005/8/layout/orgChart1"/>
    <dgm:cxn modelId="{A06C8BE6-8324-4AA7-A229-9F7648A75AB3}" type="presParOf" srcId="{0C549819-BCBE-4DBF-B0AF-C72EBDF9EBEF}" destId="{35BC5B54-CDC3-40E6-BAFD-3B9C2369CED0}" srcOrd="0" destOrd="0" presId="urn:microsoft.com/office/officeart/2005/8/layout/orgChart1"/>
    <dgm:cxn modelId="{3840A6B4-5D59-4204-B283-F07CCDCA3181}" type="presParOf" srcId="{35BC5B54-CDC3-40E6-BAFD-3B9C2369CED0}" destId="{6D7301CA-31C5-4FBA-B8FE-60343DFEB4AC}" srcOrd="0" destOrd="0" presId="urn:microsoft.com/office/officeart/2005/8/layout/orgChart1"/>
    <dgm:cxn modelId="{91D0C78D-ED3E-4AFC-8CD8-9B8B91F8A053}" type="presParOf" srcId="{35BC5B54-CDC3-40E6-BAFD-3B9C2369CED0}" destId="{2C98C398-DFE0-41D2-B250-3DF0F7B2FAA7}" srcOrd="1" destOrd="0" presId="urn:microsoft.com/office/officeart/2005/8/layout/orgChart1"/>
    <dgm:cxn modelId="{422E2D11-67CB-4A32-B267-E683BAC84C85}" type="presParOf" srcId="{0C549819-BCBE-4DBF-B0AF-C72EBDF9EBEF}" destId="{071506B2-CDFE-4149-90D1-32C40D147E3A}" srcOrd="1" destOrd="0" presId="urn:microsoft.com/office/officeart/2005/8/layout/orgChart1"/>
    <dgm:cxn modelId="{DFE22111-C22C-4054-94DD-BA6DF247A1CB}" type="presParOf" srcId="{0C549819-BCBE-4DBF-B0AF-C72EBDF9EBEF}" destId="{D05537E7-1FD2-4A0F-99FA-80759DD9420E}" srcOrd="2" destOrd="0" presId="urn:microsoft.com/office/officeart/2005/8/layout/orgChart1"/>
    <dgm:cxn modelId="{263574D0-06AF-4DA1-86FC-67AFA7B4CAE5}" type="presParOf" srcId="{81AC547A-577A-413E-8FB6-20106E6B1BAB}" destId="{1E94E11A-C835-42BB-A217-CC357CB0E6D4}" srcOrd="8" destOrd="0" presId="urn:microsoft.com/office/officeart/2005/8/layout/orgChart1"/>
    <dgm:cxn modelId="{86940829-6A8E-4C2E-8E3D-984FB5BDC96F}" type="presParOf" srcId="{81AC547A-577A-413E-8FB6-20106E6B1BAB}" destId="{B2CDCC44-26E9-4640-929D-7153C2BABEF1}" srcOrd="9" destOrd="0" presId="urn:microsoft.com/office/officeart/2005/8/layout/orgChart1"/>
    <dgm:cxn modelId="{4DF03463-5FCB-4FA2-86C1-D58E1B66BF6F}" type="presParOf" srcId="{B2CDCC44-26E9-4640-929D-7153C2BABEF1}" destId="{9188EC8A-5EEB-4D65-942B-9018934A9173}" srcOrd="0" destOrd="0" presId="urn:microsoft.com/office/officeart/2005/8/layout/orgChart1"/>
    <dgm:cxn modelId="{3E2C68C3-5090-46B1-A7C6-0CC8CA7353A4}" type="presParOf" srcId="{9188EC8A-5EEB-4D65-942B-9018934A9173}" destId="{72E01583-452E-4475-BE71-6FDBBE775A82}" srcOrd="0" destOrd="0" presId="urn:microsoft.com/office/officeart/2005/8/layout/orgChart1"/>
    <dgm:cxn modelId="{9616138E-5F80-4EF6-8983-6B333BDE4580}" type="presParOf" srcId="{9188EC8A-5EEB-4D65-942B-9018934A9173}" destId="{2B60772C-6724-47BC-8F37-213D77F2904E}" srcOrd="1" destOrd="0" presId="urn:microsoft.com/office/officeart/2005/8/layout/orgChart1"/>
    <dgm:cxn modelId="{A4A459D4-2355-48F1-83BB-036A76C18F88}" type="presParOf" srcId="{B2CDCC44-26E9-4640-929D-7153C2BABEF1}" destId="{403A8961-59F6-44A0-A9EF-5553BA54FAB2}" srcOrd="1" destOrd="0" presId="urn:microsoft.com/office/officeart/2005/8/layout/orgChart1"/>
    <dgm:cxn modelId="{A74DF275-BFFD-4E9F-B650-6234DD692288}" type="presParOf" srcId="{B2CDCC44-26E9-4640-929D-7153C2BABEF1}" destId="{DB788E16-6970-4730-971D-72F9147C9198}" srcOrd="2" destOrd="0" presId="urn:microsoft.com/office/officeart/2005/8/layout/orgChart1"/>
    <dgm:cxn modelId="{97C6BE61-68B1-4904-8B50-17A2414F7D73}" type="presParOf" srcId="{81AC547A-577A-413E-8FB6-20106E6B1BAB}" destId="{C77F47EB-FF69-4068-8C79-C50DDB20DCF4}" srcOrd="10" destOrd="0" presId="urn:microsoft.com/office/officeart/2005/8/layout/orgChart1"/>
    <dgm:cxn modelId="{8CE02A69-86C6-439F-A179-7E6DD627B715}" type="presParOf" srcId="{81AC547A-577A-413E-8FB6-20106E6B1BAB}" destId="{8DADB981-2A45-4172-BCF4-B8244CEB3983}" srcOrd="11" destOrd="0" presId="urn:microsoft.com/office/officeart/2005/8/layout/orgChart1"/>
    <dgm:cxn modelId="{CCC79921-1B08-4CE7-BA7E-376AF1714709}" type="presParOf" srcId="{8DADB981-2A45-4172-BCF4-B8244CEB3983}" destId="{C42BEC6B-3E54-4622-BE8C-EF2FEC2AFC04}" srcOrd="0" destOrd="0" presId="urn:microsoft.com/office/officeart/2005/8/layout/orgChart1"/>
    <dgm:cxn modelId="{D36F8423-03CA-4741-9287-E2B986857818}" type="presParOf" srcId="{C42BEC6B-3E54-4622-BE8C-EF2FEC2AFC04}" destId="{7F38AA9C-F531-43F3-BFDA-3D2C9CB5C92E}" srcOrd="0" destOrd="0" presId="urn:microsoft.com/office/officeart/2005/8/layout/orgChart1"/>
    <dgm:cxn modelId="{F213D13A-1D00-4100-81A7-977058B58F98}" type="presParOf" srcId="{C42BEC6B-3E54-4622-BE8C-EF2FEC2AFC04}" destId="{7DBE2B31-B699-479A-B7ED-4FA8C2E59777}" srcOrd="1" destOrd="0" presId="urn:microsoft.com/office/officeart/2005/8/layout/orgChart1"/>
    <dgm:cxn modelId="{56AF7E11-5DDB-4E4C-AE8D-565F4E7CFDB3}" type="presParOf" srcId="{8DADB981-2A45-4172-BCF4-B8244CEB3983}" destId="{196B7565-1A66-485B-98EF-118CA5A78267}" srcOrd="1" destOrd="0" presId="urn:microsoft.com/office/officeart/2005/8/layout/orgChart1"/>
    <dgm:cxn modelId="{4D4E55A6-C910-44D3-8E02-B236F6A86429}" type="presParOf" srcId="{8DADB981-2A45-4172-BCF4-B8244CEB3983}" destId="{6386E9FD-6F5A-4DCC-84B4-1783BB80F41C}" srcOrd="2" destOrd="0" presId="urn:microsoft.com/office/officeart/2005/8/layout/orgChart1"/>
    <dgm:cxn modelId="{7444C3AA-C28D-4D40-85C0-832ACAD05FC0}" type="presParOf" srcId="{81AC547A-577A-413E-8FB6-20106E6B1BAB}" destId="{BA320D9A-2499-4FCE-8729-F551CB5F81D0}" srcOrd="12" destOrd="0" presId="urn:microsoft.com/office/officeart/2005/8/layout/orgChart1"/>
    <dgm:cxn modelId="{4139FF8E-BB69-45E4-A46E-7CD1C4757064}" type="presParOf" srcId="{81AC547A-577A-413E-8FB6-20106E6B1BAB}" destId="{B7CDA08B-F89D-43B7-B3E7-0B49735B42D4}" srcOrd="13" destOrd="0" presId="urn:microsoft.com/office/officeart/2005/8/layout/orgChart1"/>
    <dgm:cxn modelId="{106E46F8-8742-40A6-B23D-941E9066CFF9}" type="presParOf" srcId="{B7CDA08B-F89D-43B7-B3E7-0B49735B42D4}" destId="{0CCAAD3D-07CF-48DE-907B-4032AEF40203}" srcOrd="0" destOrd="0" presId="urn:microsoft.com/office/officeart/2005/8/layout/orgChart1"/>
    <dgm:cxn modelId="{EC5BF56A-C45E-4662-8737-373997049CE0}" type="presParOf" srcId="{0CCAAD3D-07CF-48DE-907B-4032AEF40203}" destId="{380513DA-B9E7-40BA-89AD-7CDFED349971}" srcOrd="0" destOrd="0" presId="urn:microsoft.com/office/officeart/2005/8/layout/orgChart1"/>
    <dgm:cxn modelId="{31A4D692-6DA2-4D01-9B90-56D889E97B2B}" type="presParOf" srcId="{0CCAAD3D-07CF-48DE-907B-4032AEF40203}" destId="{BF97DBF4-656B-4359-A2FC-AAF6211F2D23}" srcOrd="1" destOrd="0" presId="urn:microsoft.com/office/officeart/2005/8/layout/orgChart1"/>
    <dgm:cxn modelId="{F8A8CC42-1387-4FF3-967B-83753FF874F7}" type="presParOf" srcId="{B7CDA08B-F89D-43B7-B3E7-0B49735B42D4}" destId="{DD8C88F8-28FE-42AA-A789-8A01C45A1D6F}" srcOrd="1" destOrd="0" presId="urn:microsoft.com/office/officeart/2005/8/layout/orgChart1"/>
    <dgm:cxn modelId="{A099D5B3-2206-4F37-A296-9BAC10E8605B}" type="presParOf" srcId="{B7CDA08B-F89D-43B7-B3E7-0B49735B42D4}" destId="{6437E6F7-EBCF-4325-858D-EFDCB0E0A939}" srcOrd="2" destOrd="0" presId="urn:microsoft.com/office/officeart/2005/8/layout/orgChart1"/>
    <dgm:cxn modelId="{E01FABA8-F3C7-4BC5-9FEE-FA0359EBDDF2}" type="presParOf" srcId="{81AC547A-577A-413E-8FB6-20106E6B1BAB}" destId="{3C891801-3FA7-433E-B2CB-F70B04A9A98E}" srcOrd="14" destOrd="0" presId="urn:microsoft.com/office/officeart/2005/8/layout/orgChart1"/>
    <dgm:cxn modelId="{ABDBE6C2-3670-4063-9728-DEF1698D4DB4}" type="presParOf" srcId="{81AC547A-577A-413E-8FB6-20106E6B1BAB}" destId="{11A1B471-EF54-4BA7-AE4B-C6C9EB18DA7A}" srcOrd="15" destOrd="0" presId="urn:microsoft.com/office/officeart/2005/8/layout/orgChart1"/>
    <dgm:cxn modelId="{35456607-E7F6-4546-BDCB-C37E6DDCE088}" type="presParOf" srcId="{11A1B471-EF54-4BA7-AE4B-C6C9EB18DA7A}" destId="{71FB1385-604E-466A-BC75-EC2A9878998C}" srcOrd="0" destOrd="0" presId="urn:microsoft.com/office/officeart/2005/8/layout/orgChart1"/>
    <dgm:cxn modelId="{A0BA8A1A-3C8C-4DD3-B433-4161B5D2D2CF}" type="presParOf" srcId="{71FB1385-604E-466A-BC75-EC2A9878998C}" destId="{3D422D51-4F94-4D08-8332-483E3B98517B}" srcOrd="0" destOrd="0" presId="urn:microsoft.com/office/officeart/2005/8/layout/orgChart1"/>
    <dgm:cxn modelId="{D1418ED2-FCB6-4750-9203-E5BC8AF01CC7}" type="presParOf" srcId="{71FB1385-604E-466A-BC75-EC2A9878998C}" destId="{C1E36BCB-34B8-4A6C-A415-176638E077A9}" srcOrd="1" destOrd="0" presId="urn:microsoft.com/office/officeart/2005/8/layout/orgChart1"/>
    <dgm:cxn modelId="{C05A431E-0650-4952-B86E-63562FDF0B08}" type="presParOf" srcId="{11A1B471-EF54-4BA7-AE4B-C6C9EB18DA7A}" destId="{3179B78D-46C7-4264-B154-46AE2A6661B1}" srcOrd="1" destOrd="0" presId="urn:microsoft.com/office/officeart/2005/8/layout/orgChart1"/>
    <dgm:cxn modelId="{9D0A38D3-B28C-465A-BDB5-94F29EE544F5}" type="presParOf" srcId="{11A1B471-EF54-4BA7-AE4B-C6C9EB18DA7A}" destId="{8394EFB1-EA4D-44A0-8310-34694D8DE87E}" srcOrd="2" destOrd="0" presId="urn:microsoft.com/office/officeart/2005/8/layout/orgChart1"/>
    <dgm:cxn modelId="{CC47B22F-FCE2-4680-A141-EC1C0EA44F79}" type="presParOf" srcId="{9EA56E4C-7926-4162-9BB8-A7F431AB7A8A}" destId="{F9E9B959-C4AC-4E94-91AB-5B90A4DF091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79ADDE-1B03-4C9B-A6D0-58A934351DB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E1DA2582-B807-48AA-8556-BE898CADD2D7}">
      <dgm:prSet phldrT="[Texto]"/>
      <dgm:spPr/>
      <dgm:t>
        <a:bodyPr/>
        <a:lstStyle/>
        <a:p>
          <a:r>
            <a:rPr lang="es-MX" dirty="0" err="1"/>
            <a:t>OutputStream</a:t>
          </a:r>
          <a:endParaRPr lang="es-MX" dirty="0"/>
        </a:p>
      </dgm:t>
    </dgm:pt>
    <dgm:pt modelId="{AA59FF9A-AAA6-4C8A-91F7-F4D44AD44A07}" type="parTrans" cxnId="{D2E22ADE-2CE0-4A20-A664-90AAD52FE932}">
      <dgm:prSet/>
      <dgm:spPr/>
      <dgm:t>
        <a:bodyPr/>
        <a:lstStyle/>
        <a:p>
          <a:endParaRPr lang="es-MX"/>
        </a:p>
      </dgm:t>
    </dgm:pt>
    <dgm:pt modelId="{8F4DBF0E-29BA-4865-9F19-89E10200389A}" type="sibTrans" cxnId="{D2E22ADE-2CE0-4A20-A664-90AAD52FE932}">
      <dgm:prSet/>
      <dgm:spPr/>
      <dgm:t>
        <a:bodyPr/>
        <a:lstStyle/>
        <a:p>
          <a:endParaRPr lang="es-MX"/>
        </a:p>
      </dgm:t>
    </dgm:pt>
    <dgm:pt modelId="{0110A502-5A9C-4BDE-A588-C0106B2761E3}">
      <dgm:prSet phldrT="[Texto]"/>
      <dgm:spPr/>
      <dgm:t>
        <a:bodyPr/>
        <a:lstStyle/>
        <a:p>
          <a:r>
            <a:rPr lang="es-MX" dirty="0" err="1"/>
            <a:t>ByteArray</a:t>
          </a:r>
          <a:endParaRPr lang="es-MX" dirty="0"/>
        </a:p>
        <a:p>
          <a:r>
            <a:rPr lang="es-MX" dirty="0" err="1"/>
            <a:t>OutputStream</a:t>
          </a:r>
          <a:endParaRPr lang="es-MX" dirty="0"/>
        </a:p>
      </dgm:t>
    </dgm:pt>
    <dgm:pt modelId="{FD5AD025-2297-43C3-B730-B3A6183C6DFA}" type="parTrans" cxnId="{3BF3458F-237D-4AFC-8453-D7ED3625CD20}">
      <dgm:prSet/>
      <dgm:spPr/>
      <dgm:t>
        <a:bodyPr/>
        <a:lstStyle/>
        <a:p>
          <a:endParaRPr lang="es-MX"/>
        </a:p>
      </dgm:t>
    </dgm:pt>
    <dgm:pt modelId="{940E7414-9104-4479-9251-2AED51B8B63B}" type="sibTrans" cxnId="{3BF3458F-237D-4AFC-8453-D7ED3625CD20}">
      <dgm:prSet/>
      <dgm:spPr/>
      <dgm:t>
        <a:bodyPr/>
        <a:lstStyle/>
        <a:p>
          <a:endParaRPr lang="es-MX"/>
        </a:p>
      </dgm:t>
    </dgm:pt>
    <dgm:pt modelId="{FB90A6D5-8A45-4AED-8AEF-C4F42C93B632}">
      <dgm:prSet phldrT="[Texto]"/>
      <dgm:spPr/>
      <dgm:t>
        <a:bodyPr/>
        <a:lstStyle/>
        <a:p>
          <a:r>
            <a:rPr lang="es-MX" dirty="0"/>
            <a:t>File</a:t>
          </a:r>
        </a:p>
        <a:p>
          <a:r>
            <a:rPr lang="es-MX" dirty="0" err="1"/>
            <a:t>OutputStream</a:t>
          </a:r>
          <a:endParaRPr lang="es-MX" dirty="0"/>
        </a:p>
      </dgm:t>
    </dgm:pt>
    <dgm:pt modelId="{D30C2E3F-CA3E-42C1-B7B1-25188891FDFD}" type="parTrans" cxnId="{5A7D0A08-966D-4946-B33F-CC6347A60C59}">
      <dgm:prSet/>
      <dgm:spPr/>
      <dgm:t>
        <a:bodyPr/>
        <a:lstStyle/>
        <a:p>
          <a:endParaRPr lang="es-MX"/>
        </a:p>
      </dgm:t>
    </dgm:pt>
    <dgm:pt modelId="{F1508DE4-66CD-47F4-976C-20F39A79F8DB}" type="sibTrans" cxnId="{5A7D0A08-966D-4946-B33F-CC6347A60C59}">
      <dgm:prSet/>
      <dgm:spPr/>
      <dgm:t>
        <a:bodyPr/>
        <a:lstStyle/>
        <a:p>
          <a:endParaRPr lang="es-MX"/>
        </a:p>
      </dgm:t>
    </dgm:pt>
    <dgm:pt modelId="{96140F3B-7150-49A4-8D7E-9A62DDC4F7B7}">
      <dgm:prSet phldrT="[Texto]"/>
      <dgm:spPr/>
      <dgm:t>
        <a:bodyPr/>
        <a:lstStyle/>
        <a:p>
          <a:r>
            <a:rPr lang="es-MX" dirty="0" err="1"/>
            <a:t>Filter</a:t>
          </a:r>
          <a:r>
            <a:rPr lang="es-MX" dirty="0"/>
            <a:t> </a:t>
          </a:r>
          <a:r>
            <a:rPr lang="es-MX" dirty="0" err="1"/>
            <a:t>OutputStream</a:t>
          </a:r>
          <a:endParaRPr lang="es-MX" dirty="0"/>
        </a:p>
      </dgm:t>
    </dgm:pt>
    <dgm:pt modelId="{D0BEC526-9117-4DC8-A184-F298DE3B9E11}" type="parTrans" cxnId="{58442DF2-B0E6-4CC3-AB81-DAFACE232FFB}">
      <dgm:prSet/>
      <dgm:spPr/>
      <dgm:t>
        <a:bodyPr/>
        <a:lstStyle/>
        <a:p>
          <a:endParaRPr lang="es-MX"/>
        </a:p>
      </dgm:t>
    </dgm:pt>
    <dgm:pt modelId="{CA00591D-B8D1-46C5-B8C3-EE5191596130}" type="sibTrans" cxnId="{58442DF2-B0E6-4CC3-AB81-DAFACE232FFB}">
      <dgm:prSet/>
      <dgm:spPr/>
      <dgm:t>
        <a:bodyPr/>
        <a:lstStyle/>
        <a:p>
          <a:endParaRPr lang="es-MX"/>
        </a:p>
      </dgm:t>
    </dgm:pt>
    <dgm:pt modelId="{F4891564-AEE8-4535-9C3D-77870F38B4F3}">
      <dgm:prSet phldrT="[Texto]"/>
      <dgm:spPr/>
      <dgm:t>
        <a:bodyPr/>
        <a:lstStyle/>
        <a:p>
          <a:r>
            <a:rPr lang="es-MX" dirty="0" err="1"/>
            <a:t>Piped</a:t>
          </a:r>
          <a:r>
            <a:rPr lang="es-MX" dirty="0"/>
            <a:t> </a:t>
          </a:r>
          <a:r>
            <a:rPr lang="es-MX" dirty="0" err="1"/>
            <a:t>OutputStream</a:t>
          </a:r>
          <a:endParaRPr lang="es-MX" dirty="0"/>
        </a:p>
      </dgm:t>
    </dgm:pt>
    <dgm:pt modelId="{D212D97C-39D7-45D3-B59D-729EF4EDFC85}" type="parTrans" cxnId="{8D4396FD-8B3C-4F5E-9AF6-201BBA04FF13}">
      <dgm:prSet/>
      <dgm:spPr/>
      <dgm:t>
        <a:bodyPr/>
        <a:lstStyle/>
        <a:p>
          <a:endParaRPr lang="es-MX"/>
        </a:p>
      </dgm:t>
    </dgm:pt>
    <dgm:pt modelId="{BE5B4773-083E-42EC-9611-BE55E6E5F643}" type="sibTrans" cxnId="{8D4396FD-8B3C-4F5E-9AF6-201BBA04FF13}">
      <dgm:prSet/>
      <dgm:spPr/>
      <dgm:t>
        <a:bodyPr/>
        <a:lstStyle/>
        <a:p>
          <a:endParaRPr lang="es-MX"/>
        </a:p>
      </dgm:t>
    </dgm:pt>
    <dgm:pt modelId="{036F381C-6418-480F-B1B5-DEF38C027173}">
      <dgm:prSet phldrT="[Texto]"/>
      <dgm:spPr/>
      <dgm:t>
        <a:bodyPr/>
        <a:lstStyle/>
        <a:p>
          <a:r>
            <a:rPr lang="es-MX" dirty="0" err="1"/>
            <a:t>Object</a:t>
          </a:r>
          <a:r>
            <a:rPr lang="es-MX" dirty="0"/>
            <a:t> </a:t>
          </a:r>
          <a:r>
            <a:rPr lang="es-MX" dirty="0" err="1"/>
            <a:t>OutputStream</a:t>
          </a:r>
          <a:endParaRPr lang="es-MX" dirty="0"/>
        </a:p>
      </dgm:t>
    </dgm:pt>
    <dgm:pt modelId="{2230FCBC-7585-486C-B846-70DFB8E597AA}" type="parTrans" cxnId="{78971BEA-8312-40E0-BEF7-B35700D2575D}">
      <dgm:prSet/>
      <dgm:spPr/>
      <dgm:t>
        <a:bodyPr/>
        <a:lstStyle/>
        <a:p>
          <a:endParaRPr lang="es-MX"/>
        </a:p>
      </dgm:t>
    </dgm:pt>
    <dgm:pt modelId="{F42E967C-BF16-4B73-A181-0FD67BB48C16}" type="sibTrans" cxnId="{78971BEA-8312-40E0-BEF7-B35700D2575D}">
      <dgm:prSet/>
      <dgm:spPr/>
      <dgm:t>
        <a:bodyPr/>
        <a:lstStyle/>
        <a:p>
          <a:endParaRPr lang="es-MX"/>
        </a:p>
      </dgm:t>
    </dgm:pt>
    <dgm:pt modelId="{443BA65F-4880-40C9-903F-B25CEE674ED4}" type="pres">
      <dgm:prSet presAssocID="{D679ADDE-1B03-4C9B-A6D0-58A934351DB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EA56E4C-7926-4162-9BB8-A7F431AB7A8A}" type="pres">
      <dgm:prSet presAssocID="{E1DA2582-B807-48AA-8556-BE898CADD2D7}" presName="hierRoot1" presStyleCnt="0">
        <dgm:presLayoutVars>
          <dgm:hierBranch val="init"/>
        </dgm:presLayoutVars>
      </dgm:prSet>
      <dgm:spPr/>
    </dgm:pt>
    <dgm:pt modelId="{080CD68E-8494-4702-88FB-AE0ED3973A7B}" type="pres">
      <dgm:prSet presAssocID="{E1DA2582-B807-48AA-8556-BE898CADD2D7}" presName="rootComposite1" presStyleCnt="0"/>
      <dgm:spPr/>
    </dgm:pt>
    <dgm:pt modelId="{143CEF48-499B-47BE-A830-35B68DD03C99}" type="pres">
      <dgm:prSet presAssocID="{E1DA2582-B807-48AA-8556-BE898CADD2D7}" presName="rootText1" presStyleLbl="node0" presStyleIdx="0" presStyleCnt="1">
        <dgm:presLayoutVars>
          <dgm:chPref val="3"/>
        </dgm:presLayoutVars>
      </dgm:prSet>
      <dgm:spPr/>
    </dgm:pt>
    <dgm:pt modelId="{45F8BC75-BD5F-46D6-AB44-A4D4F0E44802}" type="pres">
      <dgm:prSet presAssocID="{E1DA2582-B807-48AA-8556-BE898CADD2D7}" presName="rootConnector1" presStyleLbl="node1" presStyleIdx="0" presStyleCnt="0"/>
      <dgm:spPr/>
    </dgm:pt>
    <dgm:pt modelId="{81AC547A-577A-413E-8FB6-20106E6B1BAB}" type="pres">
      <dgm:prSet presAssocID="{E1DA2582-B807-48AA-8556-BE898CADD2D7}" presName="hierChild2" presStyleCnt="0"/>
      <dgm:spPr/>
    </dgm:pt>
    <dgm:pt modelId="{80ACB35F-0C71-453D-A874-52C56E650872}" type="pres">
      <dgm:prSet presAssocID="{FD5AD025-2297-43C3-B730-B3A6183C6DFA}" presName="Name37" presStyleLbl="parChTrans1D2" presStyleIdx="0" presStyleCnt="5"/>
      <dgm:spPr/>
    </dgm:pt>
    <dgm:pt modelId="{70717D50-621C-45AF-83A1-A435A644017B}" type="pres">
      <dgm:prSet presAssocID="{0110A502-5A9C-4BDE-A588-C0106B2761E3}" presName="hierRoot2" presStyleCnt="0">
        <dgm:presLayoutVars>
          <dgm:hierBranch val="init"/>
        </dgm:presLayoutVars>
      </dgm:prSet>
      <dgm:spPr/>
    </dgm:pt>
    <dgm:pt modelId="{6A3756FF-9D66-4F56-8051-F0E2F0B7AA3A}" type="pres">
      <dgm:prSet presAssocID="{0110A502-5A9C-4BDE-A588-C0106B2761E3}" presName="rootComposite" presStyleCnt="0"/>
      <dgm:spPr/>
    </dgm:pt>
    <dgm:pt modelId="{9CAFFEC3-3CC3-4100-8775-E3A9D89965A2}" type="pres">
      <dgm:prSet presAssocID="{0110A502-5A9C-4BDE-A588-C0106B2761E3}" presName="rootText" presStyleLbl="node2" presStyleIdx="0" presStyleCnt="5">
        <dgm:presLayoutVars>
          <dgm:chPref val="3"/>
        </dgm:presLayoutVars>
      </dgm:prSet>
      <dgm:spPr/>
    </dgm:pt>
    <dgm:pt modelId="{C01053C5-9447-4AB1-BE5F-3E651C1FDB36}" type="pres">
      <dgm:prSet presAssocID="{0110A502-5A9C-4BDE-A588-C0106B2761E3}" presName="rootConnector" presStyleLbl="node2" presStyleIdx="0" presStyleCnt="5"/>
      <dgm:spPr/>
    </dgm:pt>
    <dgm:pt modelId="{0D506719-91DC-4E8F-ADAF-68A0029FF127}" type="pres">
      <dgm:prSet presAssocID="{0110A502-5A9C-4BDE-A588-C0106B2761E3}" presName="hierChild4" presStyleCnt="0"/>
      <dgm:spPr/>
    </dgm:pt>
    <dgm:pt modelId="{7C73E99C-FECF-4281-B594-92F7C41EFFE1}" type="pres">
      <dgm:prSet presAssocID="{0110A502-5A9C-4BDE-A588-C0106B2761E3}" presName="hierChild5" presStyleCnt="0"/>
      <dgm:spPr/>
    </dgm:pt>
    <dgm:pt modelId="{87741009-AB78-4E7C-823D-80B5EDC80477}" type="pres">
      <dgm:prSet presAssocID="{D30C2E3F-CA3E-42C1-B7B1-25188891FDFD}" presName="Name37" presStyleLbl="parChTrans1D2" presStyleIdx="1" presStyleCnt="5"/>
      <dgm:spPr/>
    </dgm:pt>
    <dgm:pt modelId="{7C727E59-0E78-415D-8969-3FCCE8233839}" type="pres">
      <dgm:prSet presAssocID="{FB90A6D5-8A45-4AED-8AEF-C4F42C93B632}" presName="hierRoot2" presStyleCnt="0">
        <dgm:presLayoutVars>
          <dgm:hierBranch val="init"/>
        </dgm:presLayoutVars>
      </dgm:prSet>
      <dgm:spPr/>
    </dgm:pt>
    <dgm:pt modelId="{9C04DA5D-41C6-44FB-9FCE-B01550802FC7}" type="pres">
      <dgm:prSet presAssocID="{FB90A6D5-8A45-4AED-8AEF-C4F42C93B632}" presName="rootComposite" presStyleCnt="0"/>
      <dgm:spPr/>
    </dgm:pt>
    <dgm:pt modelId="{1048E5C1-5C63-4918-B303-B51D91FA0622}" type="pres">
      <dgm:prSet presAssocID="{FB90A6D5-8A45-4AED-8AEF-C4F42C93B632}" presName="rootText" presStyleLbl="node2" presStyleIdx="1" presStyleCnt="5">
        <dgm:presLayoutVars>
          <dgm:chPref val="3"/>
        </dgm:presLayoutVars>
      </dgm:prSet>
      <dgm:spPr/>
    </dgm:pt>
    <dgm:pt modelId="{42EE8E1D-6C2F-4C51-9362-7DC21D77A929}" type="pres">
      <dgm:prSet presAssocID="{FB90A6D5-8A45-4AED-8AEF-C4F42C93B632}" presName="rootConnector" presStyleLbl="node2" presStyleIdx="1" presStyleCnt="5"/>
      <dgm:spPr/>
    </dgm:pt>
    <dgm:pt modelId="{2075326E-0F16-4331-8421-E5257644616E}" type="pres">
      <dgm:prSet presAssocID="{FB90A6D5-8A45-4AED-8AEF-C4F42C93B632}" presName="hierChild4" presStyleCnt="0"/>
      <dgm:spPr/>
    </dgm:pt>
    <dgm:pt modelId="{FED5FB3D-02AB-4179-8E63-0354A126CF25}" type="pres">
      <dgm:prSet presAssocID="{FB90A6D5-8A45-4AED-8AEF-C4F42C93B632}" presName="hierChild5" presStyleCnt="0"/>
      <dgm:spPr/>
    </dgm:pt>
    <dgm:pt modelId="{A889E790-EB48-4919-B599-7B582E36474B}" type="pres">
      <dgm:prSet presAssocID="{D0BEC526-9117-4DC8-A184-F298DE3B9E11}" presName="Name37" presStyleLbl="parChTrans1D2" presStyleIdx="2" presStyleCnt="5"/>
      <dgm:spPr/>
    </dgm:pt>
    <dgm:pt modelId="{36FD0AA5-6ADC-412C-BAF0-D8E2AB21C09D}" type="pres">
      <dgm:prSet presAssocID="{96140F3B-7150-49A4-8D7E-9A62DDC4F7B7}" presName="hierRoot2" presStyleCnt="0">
        <dgm:presLayoutVars>
          <dgm:hierBranch val="init"/>
        </dgm:presLayoutVars>
      </dgm:prSet>
      <dgm:spPr/>
    </dgm:pt>
    <dgm:pt modelId="{C0855CCA-A28E-4057-81F1-A7C88722DE9C}" type="pres">
      <dgm:prSet presAssocID="{96140F3B-7150-49A4-8D7E-9A62DDC4F7B7}" presName="rootComposite" presStyleCnt="0"/>
      <dgm:spPr/>
    </dgm:pt>
    <dgm:pt modelId="{A3B1E652-7D03-4743-9AA8-D652E493C187}" type="pres">
      <dgm:prSet presAssocID="{96140F3B-7150-49A4-8D7E-9A62DDC4F7B7}" presName="rootText" presStyleLbl="node2" presStyleIdx="2" presStyleCnt="5">
        <dgm:presLayoutVars>
          <dgm:chPref val="3"/>
        </dgm:presLayoutVars>
      </dgm:prSet>
      <dgm:spPr/>
    </dgm:pt>
    <dgm:pt modelId="{B0792CA7-BBA3-4036-AF92-1F579083D0F4}" type="pres">
      <dgm:prSet presAssocID="{96140F3B-7150-49A4-8D7E-9A62DDC4F7B7}" presName="rootConnector" presStyleLbl="node2" presStyleIdx="2" presStyleCnt="5"/>
      <dgm:spPr/>
    </dgm:pt>
    <dgm:pt modelId="{96B8EAB1-36C8-408C-8A59-9A28CA97D420}" type="pres">
      <dgm:prSet presAssocID="{96140F3B-7150-49A4-8D7E-9A62DDC4F7B7}" presName="hierChild4" presStyleCnt="0"/>
      <dgm:spPr/>
    </dgm:pt>
    <dgm:pt modelId="{AA65ACC6-5CB8-48EA-9997-7976BAA01632}" type="pres">
      <dgm:prSet presAssocID="{96140F3B-7150-49A4-8D7E-9A62DDC4F7B7}" presName="hierChild5" presStyleCnt="0"/>
      <dgm:spPr/>
    </dgm:pt>
    <dgm:pt modelId="{C77F47EB-FF69-4068-8C79-C50DDB20DCF4}" type="pres">
      <dgm:prSet presAssocID="{D212D97C-39D7-45D3-B59D-729EF4EDFC85}" presName="Name37" presStyleLbl="parChTrans1D2" presStyleIdx="3" presStyleCnt="5"/>
      <dgm:spPr/>
    </dgm:pt>
    <dgm:pt modelId="{8DADB981-2A45-4172-BCF4-B8244CEB3983}" type="pres">
      <dgm:prSet presAssocID="{F4891564-AEE8-4535-9C3D-77870F38B4F3}" presName="hierRoot2" presStyleCnt="0">
        <dgm:presLayoutVars>
          <dgm:hierBranch val="init"/>
        </dgm:presLayoutVars>
      </dgm:prSet>
      <dgm:spPr/>
    </dgm:pt>
    <dgm:pt modelId="{C42BEC6B-3E54-4622-BE8C-EF2FEC2AFC04}" type="pres">
      <dgm:prSet presAssocID="{F4891564-AEE8-4535-9C3D-77870F38B4F3}" presName="rootComposite" presStyleCnt="0"/>
      <dgm:spPr/>
    </dgm:pt>
    <dgm:pt modelId="{7F38AA9C-F531-43F3-BFDA-3D2C9CB5C92E}" type="pres">
      <dgm:prSet presAssocID="{F4891564-AEE8-4535-9C3D-77870F38B4F3}" presName="rootText" presStyleLbl="node2" presStyleIdx="3" presStyleCnt="5">
        <dgm:presLayoutVars>
          <dgm:chPref val="3"/>
        </dgm:presLayoutVars>
      </dgm:prSet>
      <dgm:spPr/>
    </dgm:pt>
    <dgm:pt modelId="{7DBE2B31-B699-479A-B7ED-4FA8C2E59777}" type="pres">
      <dgm:prSet presAssocID="{F4891564-AEE8-4535-9C3D-77870F38B4F3}" presName="rootConnector" presStyleLbl="node2" presStyleIdx="3" presStyleCnt="5"/>
      <dgm:spPr/>
    </dgm:pt>
    <dgm:pt modelId="{196B7565-1A66-485B-98EF-118CA5A78267}" type="pres">
      <dgm:prSet presAssocID="{F4891564-AEE8-4535-9C3D-77870F38B4F3}" presName="hierChild4" presStyleCnt="0"/>
      <dgm:spPr/>
    </dgm:pt>
    <dgm:pt modelId="{6386E9FD-6F5A-4DCC-84B4-1783BB80F41C}" type="pres">
      <dgm:prSet presAssocID="{F4891564-AEE8-4535-9C3D-77870F38B4F3}" presName="hierChild5" presStyleCnt="0"/>
      <dgm:spPr/>
    </dgm:pt>
    <dgm:pt modelId="{3C891801-3FA7-433E-B2CB-F70B04A9A98E}" type="pres">
      <dgm:prSet presAssocID="{2230FCBC-7585-486C-B846-70DFB8E597AA}" presName="Name37" presStyleLbl="parChTrans1D2" presStyleIdx="4" presStyleCnt="5"/>
      <dgm:spPr/>
    </dgm:pt>
    <dgm:pt modelId="{11A1B471-EF54-4BA7-AE4B-C6C9EB18DA7A}" type="pres">
      <dgm:prSet presAssocID="{036F381C-6418-480F-B1B5-DEF38C027173}" presName="hierRoot2" presStyleCnt="0">
        <dgm:presLayoutVars>
          <dgm:hierBranch val="init"/>
        </dgm:presLayoutVars>
      </dgm:prSet>
      <dgm:spPr/>
    </dgm:pt>
    <dgm:pt modelId="{71FB1385-604E-466A-BC75-EC2A9878998C}" type="pres">
      <dgm:prSet presAssocID="{036F381C-6418-480F-B1B5-DEF38C027173}" presName="rootComposite" presStyleCnt="0"/>
      <dgm:spPr/>
    </dgm:pt>
    <dgm:pt modelId="{3D422D51-4F94-4D08-8332-483E3B98517B}" type="pres">
      <dgm:prSet presAssocID="{036F381C-6418-480F-B1B5-DEF38C027173}" presName="rootText" presStyleLbl="node2" presStyleIdx="4" presStyleCnt="5">
        <dgm:presLayoutVars>
          <dgm:chPref val="3"/>
        </dgm:presLayoutVars>
      </dgm:prSet>
      <dgm:spPr/>
    </dgm:pt>
    <dgm:pt modelId="{C1E36BCB-34B8-4A6C-A415-176638E077A9}" type="pres">
      <dgm:prSet presAssocID="{036F381C-6418-480F-B1B5-DEF38C027173}" presName="rootConnector" presStyleLbl="node2" presStyleIdx="4" presStyleCnt="5"/>
      <dgm:spPr/>
    </dgm:pt>
    <dgm:pt modelId="{3179B78D-46C7-4264-B154-46AE2A6661B1}" type="pres">
      <dgm:prSet presAssocID="{036F381C-6418-480F-B1B5-DEF38C027173}" presName="hierChild4" presStyleCnt="0"/>
      <dgm:spPr/>
    </dgm:pt>
    <dgm:pt modelId="{8394EFB1-EA4D-44A0-8310-34694D8DE87E}" type="pres">
      <dgm:prSet presAssocID="{036F381C-6418-480F-B1B5-DEF38C027173}" presName="hierChild5" presStyleCnt="0"/>
      <dgm:spPr/>
    </dgm:pt>
    <dgm:pt modelId="{F9E9B959-C4AC-4E94-91AB-5B90A4DF091C}" type="pres">
      <dgm:prSet presAssocID="{E1DA2582-B807-48AA-8556-BE898CADD2D7}" presName="hierChild3" presStyleCnt="0"/>
      <dgm:spPr/>
    </dgm:pt>
  </dgm:ptLst>
  <dgm:cxnLst>
    <dgm:cxn modelId="{5A7D0A08-966D-4946-B33F-CC6347A60C59}" srcId="{E1DA2582-B807-48AA-8556-BE898CADD2D7}" destId="{FB90A6D5-8A45-4AED-8AEF-C4F42C93B632}" srcOrd="1" destOrd="0" parTransId="{D30C2E3F-CA3E-42C1-B7B1-25188891FDFD}" sibTransId="{F1508DE4-66CD-47F4-976C-20F39A79F8DB}"/>
    <dgm:cxn modelId="{83D9480F-34BA-49FB-9C61-C5E318839904}" type="presOf" srcId="{F4891564-AEE8-4535-9C3D-77870F38B4F3}" destId="{7DBE2B31-B699-479A-B7ED-4FA8C2E59777}" srcOrd="1" destOrd="0" presId="urn:microsoft.com/office/officeart/2005/8/layout/orgChart1"/>
    <dgm:cxn modelId="{F7E0FC20-B403-4875-BD22-A136275E0866}" type="presOf" srcId="{D679ADDE-1B03-4C9B-A6D0-58A934351DB0}" destId="{443BA65F-4880-40C9-903F-B25CEE674ED4}" srcOrd="0" destOrd="0" presId="urn:microsoft.com/office/officeart/2005/8/layout/orgChart1"/>
    <dgm:cxn modelId="{5AEA8E31-5239-4491-BC0A-A43971E749E7}" type="presOf" srcId="{036F381C-6418-480F-B1B5-DEF38C027173}" destId="{C1E36BCB-34B8-4A6C-A415-176638E077A9}" srcOrd="1" destOrd="0" presId="urn:microsoft.com/office/officeart/2005/8/layout/orgChart1"/>
    <dgm:cxn modelId="{CA1AC05D-836D-4E27-B8BC-F9AD18ECED41}" type="presOf" srcId="{D0BEC526-9117-4DC8-A184-F298DE3B9E11}" destId="{A889E790-EB48-4919-B599-7B582E36474B}" srcOrd="0" destOrd="0" presId="urn:microsoft.com/office/officeart/2005/8/layout/orgChart1"/>
    <dgm:cxn modelId="{ACCC0152-15B3-4034-819C-34212C925E75}" type="presOf" srcId="{2230FCBC-7585-486C-B846-70DFB8E597AA}" destId="{3C891801-3FA7-433E-B2CB-F70B04A9A98E}" srcOrd="0" destOrd="0" presId="urn:microsoft.com/office/officeart/2005/8/layout/orgChart1"/>
    <dgm:cxn modelId="{2E903958-4FE0-4D8D-98B2-83D035510F3D}" type="presOf" srcId="{E1DA2582-B807-48AA-8556-BE898CADD2D7}" destId="{143CEF48-499B-47BE-A830-35B68DD03C99}" srcOrd="0" destOrd="0" presId="urn:microsoft.com/office/officeart/2005/8/layout/orgChart1"/>
    <dgm:cxn modelId="{1F66A280-C63C-48A2-B20E-BFF9E59141AA}" type="presOf" srcId="{0110A502-5A9C-4BDE-A588-C0106B2761E3}" destId="{C01053C5-9447-4AB1-BE5F-3E651C1FDB36}" srcOrd="1" destOrd="0" presId="urn:microsoft.com/office/officeart/2005/8/layout/orgChart1"/>
    <dgm:cxn modelId="{F7CE7384-EE11-4B10-B9FF-3B48CDB06CA8}" type="presOf" srcId="{96140F3B-7150-49A4-8D7E-9A62DDC4F7B7}" destId="{B0792CA7-BBA3-4036-AF92-1F579083D0F4}" srcOrd="1" destOrd="0" presId="urn:microsoft.com/office/officeart/2005/8/layout/orgChart1"/>
    <dgm:cxn modelId="{67B2A38A-D778-42BA-A1F9-7D034C794D24}" type="presOf" srcId="{D30C2E3F-CA3E-42C1-B7B1-25188891FDFD}" destId="{87741009-AB78-4E7C-823D-80B5EDC80477}" srcOrd="0" destOrd="0" presId="urn:microsoft.com/office/officeart/2005/8/layout/orgChart1"/>
    <dgm:cxn modelId="{B692C88B-F9A3-4F76-909E-D225EF8FA0F7}" type="presOf" srcId="{FB90A6D5-8A45-4AED-8AEF-C4F42C93B632}" destId="{1048E5C1-5C63-4918-B303-B51D91FA0622}" srcOrd="0" destOrd="0" presId="urn:microsoft.com/office/officeart/2005/8/layout/orgChart1"/>
    <dgm:cxn modelId="{3BF3458F-237D-4AFC-8453-D7ED3625CD20}" srcId="{E1DA2582-B807-48AA-8556-BE898CADD2D7}" destId="{0110A502-5A9C-4BDE-A588-C0106B2761E3}" srcOrd="0" destOrd="0" parTransId="{FD5AD025-2297-43C3-B730-B3A6183C6DFA}" sibTransId="{940E7414-9104-4479-9251-2AED51B8B63B}"/>
    <dgm:cxn modelId="{6845B78F-A606-4E32-8F9F-FE3460EDB1CF}" type="presOf" srcId="{F4891564-AEE8-4535-9C3D-77870F38B4F3}" destId="{7F38AA9C-F531-43F3-BFDA-3D2C9CB5C92E}" srcOrd="0" destOrd="0" presId="urn:microsoft.com/office/officeart/2005/8/layout/orgChart1"/>
    <dgm:cxn modelId="{90DE279A-765F-498D-B6E7-C843BE162E35}" type="presOf" srcId="{FB90A6D5-8A45-4AED-8AEF-C4F42C93B632}" destId="{42EE8E1D-6C2F-4C51-9362-7DC21D77A929}" srcOrd="1" destOrd="0" presId="urn:microsoft.com/office/officeart/2005/8/layout/orgChart1"/>
    <dgm:cxn modelId="{25F9ACA1-4C72-4F08-9531-2FED3957893D}" type="presOf" srcId="{0110A502-5A9C-4BDE-A588-C0106B2761E3}" destId="{9CAFFEC3-3CC3-4100-8775-E3A9D89965A2}" srcOrd="0" destOrd="0" presId="urn:microsoft.com/office/officeart/2005/8/layout/orgChart1"/>
    <dgm:cxn modelId="{5376C4B3-9336-4DFD-82D2-12A750064BE9}" type="presOf" srcId="{D212D97C-39D7-45D3-B59D-729EF4EDFC85}" destId="{C77F47EB-FF69-4068-8C79-C50DDB20DCF4}" srcOrd="0" destOrd="0" presId="urn:microsoft.com/office/officeart/2005/8/layout/orgChart1"/>
    <dgm:cxn modelId="{F4D974B5-DB31-4640-928B-C5CE4E459409}" type="presOf" srcId="{036F381C-6418-480F-B1B5-DEF38C027173}" destId="{3D422D51-4F94-4D08-8332-483E3B98517B}" srcOrd="0" destOrd="0" presId="urn:microsoft.com/office/officeart/2005/8/layout/orgChart1"/>
    <dgm:cxn modelId="{9AE5B3C9-7706-4944-8511-489A634DA39D}" type="presOf" srcId="{FD5AD025-2297-43C3-B730-B3A6183C6DFA}" destId="{80ACB35F-0C71-453D-A874-52C56E650872}" srcOrd="0" destOrd="0" presId="urn:microsoft.com/office/officeart/2005/8/layout/orgChart1"/>
    <dgm:cxn modelId="{03C5E4D6-6ACC-4339-888C-260BA3D0C8C9}" type="presOf" srcId="{96140F3B-7150-49A4-8D7E-9A62DDC4F7B7}" destId="{A3B1E652-7D03-4743-9AA8-D652E493C187}" srcOrd="0" destOrd="0" presId="urn:microsoft.com/office/officeart/2005/8/layout/orgChart1"/>
    <dgm:cxn modelId="{D2E22ADE-2CE0-4A20-A664-90AAD52FE932}" srcId="{D679ADDE-1B03-4C9B-A6D0-58A934351DB0}" destId="{E1DA2582-B807-48AA-8556-BE898CADD2D7}" srcOrd="0" destOrd="0" parTransId="{AA59FF9A-AAA6-4C8A-91F7-F4D44AD44A07}" sibTransId="{8F4DBF0E-29BA-4865-9F19-89E10200389A}"/>
    <dgm:cxn modelId="{383128E5-C498-4D0C-BF6A-9293196A8A14}" type="presOf" srcId="{E1DA2582-B807-48AA-8556-BE898CADD2D7}" destId="{45F8BC75-BD5F-46D6-AB44-A4D4F0E44802}" srcOrd="1" destOrd="0" presId="urn:microsoft.com/office/officeart/2005/8/layout/orgChart1"/>
    <dgm:cxn modelId="{78971BEA-8312-40E0-BEF7-B35700D2575D}" srcId="{E1DA2582-B807-48AA-8556-BE898CADD2D7}" destId="{036F381C-6418-480F-B1B5-DEF38C027173}" srcOrd="4" destOrd="0" parTransId="{2230FCBC-7585-486C-B846-70DFB8E597AA}" sibTransId="{F42E967C-BF16-4B73-A181-0FD67BB48C16}"/>
    <dgm:cxn modelId="{58442DF2-B0E6-4CC3-AB81-DAFACE232FFB}" srcId="{E1DA2582-B807-48AA-8556-BE898CADD2D7}" destId="{96140F3B-7150-49A4-8D7E-9A62DDC4F7B7}" srcOrd="2" destOrd="0" parTransId="{D0BEC526-9117-4DC8-A184-F298DE3B9E11}" sibTransId="{CA00591D-B8D1-46C5-B8C3-EE5191596130}"/>
    <dgm:cxn modelId="{8D4396FD-8B3C-4F5E-9AF6-201BBA04FF13}" srcId="{E1DA2582-B807-48AA-8556-BE898CADD2D7}" destId="{F4891564-AEE8-4535-9C3D-77870F38B4F3}" srcOrd="3" destOrd="0" parTransId="{D212D97C-39D7-45D3-B59D-729EF4EDFC85}" sibTransId="{BE5B4773-083E-42EC-9611-BE55E6E5F643}"/>
    <dgm:cxn modelId="{D032EBB9-2DB9-41E9-BE5D-A1331C9458BA}" type="presParOf" srcId="{443BA65F-4880-40C9-903F-B25CEE674ED4}" destId="{9EA56E4C-7926-4162-9BB8-A7F431AB7A8A}" srcOrd="0" destOrd="0" presId="urn:microsoft.com/office/officeart/2005/8/layout/orgChart1"/>
    <dgm:cxn modelId="{EFC5B834-98EA-419C-8067-CBC4290E1244}" type="presParOf" srcId="{9EA56E4C-7926-4162-9BB8-A7F431AB7A8A}" destId="{080CD68E-8494-4702-88FB-AE0ED3973A7B}" srcOrd="0" destOrd="0" presId="urn:microsoft.com/office/officeart/2005/8/layout/orgChart1"/>
    <dgm:cxn modelId="{351BCFEF-A76A-4E65-B552-41AA18DF6A7A}" type="presParOf" srcId="{080CD68E-8494-4702-88FB-AE0ED3973A7B}" destId="{143CEF48-499B-47BE-A830-35B68DD03C99}" srcOrd="0" destOrd="0" presId="urn:microsoft.com/office/officeart/2005/8/layout/orgChart1"/>
    <dgm:cxn modelId="{1B2B9C30-A5CF-4A7C-827D-AAD2F4F0238A}" type="presParOf" srcId="{080CD68E-8494-4702-88FB-AE0ED3973A7B}" destId="{45F8BC75-BD5F-46D6-AB44-A4D4F0E44802}" srcOrd="1" destOrd="0" presId="urn:microsoft.com/office/officeart/2005/8/layout/orgChart1"/>
    <dgm:cxn modelId="{55AB9B1A-15C5-421B-B804-9548921BB6DF}" type="presParOf" srcId="{9EA56E4C-7926-4162-9BB8-A7F431AB7A8A}" destId="{81AC547A-577A-413E-8FB6-20106E6B1BAB}" srcOrd="1" destOrd="0" presId="urn:microsoft.com/office/officeart/2005/8/layout/orgChart1"/>
    <dgm:cxn modelId="{4A5A31EB-C12F-47D1-81FB-070FB8EC8C9A}" type="presParOf" srcId="{81AC547A-577A-413E-8FB6-20106E6B1BAB}" destId="{80ACB35F-0C71-453D-A874-52C56E650872}" srcOrd="0" destOrd="0" presId="urn:microsoft.com/office/officeart/2005/8/layout/orgChart1"/>
    <dgm:cxn modelId="{DE24440A-FB49-486B-9DC3-A449763530EA}" type="presParOf" srcId="{81AC547A-577A-413E-8FB6-20106E6B1BAB}" destId="{70717D50-621C-45AF-83A1-A435A644017B}" srcOrd="1" destOrd="0" presId="urn:microsoft.com/office/officeart/2005/8/layout/orgChart1"/>
    <dgm:cxn modelId="{DB7AA768-A7D7-42AE-8B3A-82A785678DFE}" type="presParOf" srcId="{70717D50-621C-45AF-83A1-A435A644017B}" destId="{6A3756FF-9D66-4F56-8051-F0E2F0B7AA3A}" srcOrd="0" destOrd="0" presId="urn:microsoft.com/office/officeart/2005/8/layout/orgChart1"/>
    <dgm:cxn modelId="{115E09BE-4FE3-47F6-8085-0629BAC53EC3}" type="presParOf" srcId="{6A3756FF-9D66-4F56-8051-F0E2F0B7AA3A}" destId="{9CAFFEC3-3CC3-4100-8775-E3A9D89965A2}" srcOrd="0" destOrd="0" presId="urn:microsoft.com/office/officeart/2005/8/layout/orgChart1"/>
    <dgm:cxn modelId="{13C73EE7-2E79-4732-8FB3-C43043A23809}" type="presParOf" srcId="{6A3756FF-9D66-4F56-8051-F0E2F0B7AA3A}" destId="{C01053C5-9447-4AB1-BE5F-3E651C1FDB36}" srcOrd="1" destOrd="0" presId="urn:microsoft.com/office/officeart/2005/8/layout/orgChart1"/>
    <dgm:cxn modelId="{39C3CC00-5E07-4D20-8FC8-32795389F9E4}" type="presParOf" srcId="{70717D50-621C-45AF-83A1-A435A644017B}" destId="{0D506719-91DC-4E8F-ADAF-68A0029FF127}" srcOrd="1" destOrd="0" presId="urn:microsoft.com/office/officeart/2005/8/layout/orgChart1"/>
    <dgm:cxn modelId="{B21B91C8-F1A9-43CB-9B88-29DDD3105C1E}" type="presParOf" srcId="{70717D50-621C-45AF-83A1-A435A644017B}" destId="{7C73E99C-FECF-4281-B594-92F7C41EFFE1}" srcOrd="2" destOrd="0" presId="urn:microsoft.com/office/officeart/2005/8/layout/orgChart1"/>
    <dgm:cxn modelId="{83E2C389-5DBD-4499-A492-6C60AB2501EF}" type="presParOf" srcId="{81AC547A-577A-413E-8FB6-20106E6B1BAB}" destId="{87741009-AB78-4E7C-823D-80B5EDC80477}" srcOrd="2" destOrd="0" presId="urn:microsoft.com/office/officeart/2005/8/layout/orgChart1"/>
    <dgm:cxn modelId="{8C149C13-A918-419D-BEE8-78D3B6209E38}" type="presParOf" srcId="{81AC547A-577A-413E-8FB6-20106E6B1BAB}" destId="{7C727E59-0E78-415D-8969-3FCCE8233839}" srcOrd="3" destOrd="0" presId="urn:microsoft.com/office/officeart/2005/8/layout/orgChart1"/>
    <dgm:cxn modelId="{FD2A015D-5200-4EE9-AA18-FA4E1125DFC6}" type="presParOf" srcId="{7C727E59-0E78-415D-8969-3FCCE8233839}" destId="{9C04DA5D-41C6-44FB-9FCE-B01550802FC7}" srcOrd="0" destOrd="0" presId="urn:microsoft.com/office/officeart/2005/8/layout/orgChart1"/>
    <dgm:cxn modelId="{025E6DE4-D4BA-4F77-8962-0A6F9AC2AE58}" type="presParOf" srcId="{9C04DA5D-41C6-44FB-9FCE-B01550802FC7}" destId="{1048E5C1-5C63-4918-B303-B51D91FA0622}" srcOrd="0" destOrd="0" presId="urn:microsoft.com/office/officeart/2005/8/layout/orgChart1"/>
    <dgm:cxn modelId="{C0641AA7-CE21-4CD9-9148-309672E5287C}" type="presParOf" srcId="{9C04DA5D-41C6-44FB-9FCE-B01550802FC7}" destId="{42EE8E1D-6C2F-4C51-9362-7DC21D77A929}" srcOrd="1" destOrd="0" presId="urn:microsoft.com/office/officeart/2005/8/layout/orgChart1"/>
    <dgm:cxn modelId="{1E6B2E1E-854D-4C62-A2F4-E682380FABC6}" type="presParOf" srcId="{7C727E59-0E78-415D-8969-3FCCE8233839}" destId="{2075326E-0F16-4331-8421-E5257644616E}" srcOrd="1" destOrd="0" presId="urn:microsoft.com/office/officeart/2005/8/layout/orgChart1"/>
    <dgm:cxn modelId="{4BF80837-107D-4D08-B1A9-0FE9B6429933}" type="presParOf" srcId="{7C727E59-0E78-415D-8969-3FCCE8233839}" destId="{FED5FB3D-02AB-4179-8E63-0354A126CF25}" srcOrd="2" destOrd="0" presId="urn:microsoft.com/office/officeart/2005/8/layout/orgChart1"/>
    <dgm:cxn modelId="{06EBE38C-DAAB-408F-9995-50EEF694EAB6}" type="presParOf" srcId="{81AC547A-577A-413E-8FB6-20106E6B1BAB}" destId="{A889E790-EB48-4919-B599-7B582E36474B}" srcOrd="4" destOrd="0" presId="urn:microsoft.com/office/officeart/2005/8/layout/orgChart1"/>
    <dgm:cxn modelId="{36F8BC7E-5BDF-41FE-9C3B-93E866C21C9D}" type="presParOf" srcId="{81AC547A-577A-413E-8FB6-20106E6B1BAB}" destId="{36FD0AA5-6ADC-412C-BAF0-D8E2AB21C09D}" srcOrd="5" destOrd="0" presId="urn:microsoft.com/office/officeart/2005/8/layout/orgChart1"/>
    <dgm:cxn modelId="{5CE4D8F1-A1C1-49B3-A9EF-4D46B86414ED}" type="presParOf" srcId="{36FD0AA5-6ADC-412C-BAF0-D8E2AB21C09D}" destId="{C0855CCA-A28E-4057-81F1-A7C88722DE9C}" srcOrd="0" destOrd="0" presId="urn:microsoft.com/office/officeart/2005/8/layout/orgChart1"/>
    <dgm:cxn modelId="{2752F24B-B66C-4556-83E9-46CB2D50B0BF}" type="presParOf" srcId="{C0855CCA-A28E-4057-81F1-A7C88722DE9C}" destId="{A3B1E652-7D03-4743-9AA8-D652E493C187}" srcOrd="0" destOrd="0" presId="urn:microsoft.com/office/officeart/2005/8/layout/orgChart1"/>
    <dgm:cxn modelId="{0C0C6551-C719-4592-BF21-1B369F9A5562}" type="presParOf" srcId="{C0855CCA-A28E-4057-81F1-A7C88722DE9C}" destId="{B0792CA7-BBA3-4036-AF92-1F579083D0F4}" srcOrd="1" destOrd="0" presId="urn:microsoft.com/office/officeart/2005/8/layout/orgChart1"/>
    <dgm:cxn modelId="{24B8F7C7-EEA5-43E2-900D-A61D811B87FA}" type="presParOf" srcId="{36FD0AA5-6ADC-412C-BAF0-D8E2AB21C09D}" destId="{96B8EAB1-36C8-408C-8A59-9A28CA97D420}" srcOrd="1" destOrd="0" presId="urn:microsoft.com/office/officeart/2005/8/layout/orgChart1"/>
    <dgm:cxn modelId="{32E86322-42B9-4CEB-85E8-AFC5EA4A0C3D}" type="presParOf" srcId="{36FD0AA5-6ADC-412C-BAF0-D8E2AB21C09D}" destId="{AA65ACC6-5CB8-48EA-9997-7976BAA01632}" srcOrd="2" destOrd="0" presId="urn:microsoft.com/office/officeart/2005/8/layout/orgChart1"/>
    <dgm:cxn modelId="{950AD002-8CC6-401F-A46B-9F1D0870903A}" type="presParOf" srcId="{81AC547A-577A-413E-8FB6-20106E6B1BAB}" destId="{C77F47EB-FF69-4068-8C79-C50DDB20DCF4}" srcOrd="6" destOrd="0" presId="urn:microsoft.com/office/officeart/2005/8/layout/orgChart1"/>
    <dgm:cxn modelId="{D96D4658-3E64-45AA-9ED5-97F59395EE73}" type="presParOf" srcId="{81AC547A-577A-413E-8FB6-20106E6B1BAB}" destId="{8DADB981-2A45-4172-BCF4-B8244CEB3983}" srcOrd="7" destOrd="0" presId="urn:microsoft.com/office/officeart/2005/8/layout/orgChart1"/>
    <dgm:cxn modelId="{83B02FF3-A249-4F50-A36D-08804098A78F}" type="presParOf" srcId="{8DADB981-2A45-4172-BCF4-B8244CEB3983}" destId="{C42BEC6B-3E54-4622-BE8C-EF2FEC2AFC04}" srcOrd="0" destOrd="0" presId="urn:microsoft.com/office/officeart/2005/8/layout/orgChart1"/>
    <dgm:cxn modelId="{DBC6480D-F93A-4C97-8230-2D1A2F335A48}" type="presParOf" srcId="{C42BEC6B-3E54-4622-BE8C-EF2FEC2AFC04}" destId="{7F38AA9C-F531-43F3-BFDA-3D2C9CB5C92E}" srcOrd="0" destOrd="0" presId="urn:microsoft.com/office/officeart/2005/8/layout/orgChart1"/>
    <dgm:cxn modelId="{9B269ECD-08BE-4E97-9394-6CC846E43ECD}" type="presParOf" srcId="{C42BEC6B-3E54-4622-BE8C-EF2FEC2AFC04}" destId="{7DBE2B31-B699-479A-B7ED-4FA8C2E59777}" srcOrd="1" destOrd="0" presId="urn:microsoft.com/office/officeart/2005/8/layout/orgChart1"/>
    <dgm:cxn modelId="{7C9E5E17-3FF1-402A-8ED3-64871A5E033B}" type="presParOf" srcId="{8DADB981-2A45-4172-BCF4-B8244CEB3983}" destId="{196B7565-1A66-485B-98EF-118CA5A78267}" srcOrd="1" destOrd="0" presId="urn:microsoft.com/office/officeart/2005/8/layout/orgChart1"/>
    <dgm:cxn modelId="{929ED640-7615-4262-962C-5DF2D71503E2}" type="presParOf" srcId="{8DADB981-2A45-4172-BCF4-B8244CEB3983}" destId="{6386E9FD-6F5A-4DCC-84B4-1783BB80F41C}" srcOrd="2" destOrd="0" presId="urn:microsoft.com/office/officeart/2005/8/layout/orgChart1"/>
    <dgm:cxn modelId="{EE188042-E173-4786-A5A4-9BB77402B49C}" type="presParOf" srcId="{81AC547A-577A-413E-8FB6-20106E6B1BAB}" destId="{3C891801-3FA7-433E-B2CB-F70B04A9A98E}" srcOrd="8" destOrd="0" presId="urn:microsoft.com/office/officeart/2005/8/layout/orgChart1"/>
    <dgm:cxn modelId="{FEA350B4-1B46-40CC-BB14-3045336FC0D2}" type="presParOf" srcId="{81AC547A-577A-413E-8FB6-20106E6B1BAB}" destId="{11A1B471-EF54-4BA7-AE4B-C6C9EB18DA7A}" srcOrd="9" destOrd="0" presId="urn:microsoft.com/office/officeart/2005/8/layout/orgChart1"/>
    <dgm:cxn modelId="{6A37A46A-6269-47D2-A9FA-509986E35BC3}" type="presParOf" srcId="{11A1B471-EF54-4BA7-AE4B-C6C9EB18DA7A}" destId="{71FB1385-604E-466A-BC75-EC2A9878998C}" srcOrd="0" destOrd="0" presId="urn:microsoft.com/office/officeart/2005/8/layout/orgChart1"/>
    <dgm:cxn modelId="{AC78EB43-C835-45DD-9368-BFD1A3D5A929}" type="presParOf" srcId="{71FB1385-604E-466A-BC75-EC2A9878998C}" destId="{3D422D51-4F94-4D08-8332-483E3B98517B}" srcOrd="0" destOrd="0" presId="urn:microsoft.com/office/officeart/2005/8/layout/orgChart1"/>
    <dgm:cxn modelId="{898851B1-EAEC-4028-A2D8-400E95B10C9F}" type="presParOf" srcId="{71FB1385-604E-466A-BC75-EC2A9878998C}" destId="{C1E36BCB-34B8-4A6C-A415-176638E077A9}" srcOrd="1" destOrd="0" presId="urn:microsoft.com/office/officeart/2005/8/layout/orgChart1"/>
    <dgm:cxn modelId="{0A6D552A-71A5-42C0-BEB0-88239751C606}" type="presParOf" srcId="{11A1B471-EF54-4BA7-AE4B-C6C9EB18DA7A}" destId="{3179B78D-46C7-4264-B154-46AE2A6661B1}" srcOrd="1" destOrd="0" presId="urn:microsoft.com/office/officeart/2005/8/layout/orgChart1"/>
    <dgm:cxn modelId="{B365B673-1329-4E4A-8E08-D1B08037F1CB}" type="presParOf" srcId="{11A1B471-EF54-4BA7-AE4B-C6C9EB18DA7A}" destId="{8394EFB1-EA4D-44A0-8310-34694D8DE87E}" srcOrd="2" destOrd="0" presId="urn:microsoft.com/office/officeart/2005/8/layout/orgChart1"/>
    <dgm:cxn modelId="{CC47B22F-FCE2-4680-A141-EC1C0EA44F79}" type="presParOf" srcId="{9EA56E4C-7926-4162-9BB8-A7F431AB7A8A}" destId="{F9E9B959-C4AC-4E94-91AB-5B90A4DF091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679ADDE-1B03-4C9B-A6D0-58A934351DB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E1DA2582-B807-48AA-8556-BE898CADD2D7}">
      <dgm:prSet phldrT="[Texto]"/>
      <dgm:spPr/>
      <dgm:t>
        <a:bodyPr/>
        <a:lstStyle/>
        <a:p>
          <a:r>
            <a:rPr lang="es-MX" dirty="0"/>
            <a:t>Reader</a:t>
          </a:r>
        </a:p>
      </dgm:t>
    </dgm:pt>
    <dgm:pt modelId="{AA59FF9A-AAA6-4C8A-91F7-F4D44AD44A07}" type="parTrans" cxnId="{D2E22ADE-2CE0-4A20-A664-90AAD52FE932}">
      <dgm:prSet/>
      <dgm:spPr/>
      <dgm:t>
        <a:bodyPr/>
        <a:lstStyle/>
        <a:p>
          <a:endParaRPr lang="es-MX"/>
        </a:p>
      </dgm:t>
    </dgm:pt>
    <dgm:pt modelId="{8F4DBF0E-29BA-4865-9F19-89E10200389A}" type="sibTrans" cxnId="{D2E22ADE-2CE0-4A20-A664-90AAD52FE932}">
      <dgm:prSet/>
      <dgm:spPr/>
      <dgm:t>
        <a:bodyPr/>
        <a:lstStyle/>
        <a:p>
          <a:endParaRPr lang="es-MX"/>
        </a:p>
      </dgm:t>
    </dgm:pt>
    <dgm:pt modelId="{0110A502-5A9C-4BDE-A588-C0106B2761E3}">
      <dgm:prSet phldrT="[Texto]"/>
      <dgm:spPr/>
      <dgm:t>
        <a:bodyPr/>
        <a:lstStyle/>
        <a:p>
          <a:r>
            <a:rPr lang="es-MX" dirty="0" err="1"/>
            <a:t>Buffered</a:t>
          </a:r>
          <a:r>
            <a:rPr lang="es-MX" dirty="0"/>
            <a:t> Reader</a:t>
          </a:r>
        </a:p>
      </dgm:t>
    </dgm:pt>
    <dgm:pt modelId="{FD5AD025-2297-43C3-B730-B3A6183C6DFA}" type="parTrans" cxnId="{3BF3458F-237D-4AFC-8453-D7ED3625CD20}">
      <dgm:prSet/>
      <dgm:spPr/>
      <dgm:t>
        <a:bodyPr/>
        <a:lstStyle/>
        <a:p>
          <a:endParaRPr lang="es-MX"/>
        </a:p>
      </dgm:t>
    </dgm:pt>
    <dgm:pt modelId="{940E7414-9104-4479-9251-2AED51B8B63B}" type="sibTrans" cxnId="{3BF3458F-237D-4AFC-8453-D7ED3625CD20}">
      <dgm:prSet/>
      <dgm:spPr/>
      <dgm:t>
        <a:bodyPr/>
        <a:lstStyle/>
        <a:p>
          <a:endParaRPr lang="es-MX"/>
        </a:p>
      </dgm:t>
    </dgm:pt>
    <dgm:pt modelId="{FB90A6D5-8A45-4AED-8AEF-C4F42C93B632}">
      <dgm:prSet phldrT="[Texto]"/>
      <dgm:spPr/>
      <dgm:t>
        <a:bodyPr/>
        <a:lstStyle/>
        <a:p>
          <a:r>
            <a:rPr lang="es-MX" dirty="0" err="1"/>
            <a:t>CharArray</a:t>
          </a:r>
          <a:r>
            <a:rPr lang="es-MX" dirty="0"/>
            <a:t> </a:t>
          </a:r>
          <a:r>
            <a:rPr lang="es-MX" dirty="0" err="1"/>
            <a:t>reader</a:t>
          </a:r>
          <a:endParaRPr lang="es-MX" dirty="0"/>
        </a:p>
      </dgm:t>
    </dgm:pt>
    <dgm:pt modelId="{D30C2E3F-CA3E-42C1-B7B1-25188891FDFD}" type="parTrans" cxnId="{5A7D0A08-966D-4946-B33F-CC6347A60C59}">
      <dgm:prSet/>
      <dgm:spPr/>
      <dgm:t>
        <a:bodyPr/>
        <a:lstStyle/>
        <a:p>
          <a:endParaRPr lang="es-MX"/>
        </a:p>
      </dgm:t>
    </dgm:pt>
    <dgm:pt modelId="{F1508DE4-66CD-47F4-976C-20F39A79F8DB}" type="sibTrans" cxnId="{5A7D0A08-966D-4946-B33F-CC6347A60C59}">
      <dgm:prSet/>
      <dgm:spPr/>
      <dgm:t>
        <a:bodyPr/>
        <a:lstStyle/>
        <a:p>
          <a:endParaRPr lang="es-MX"/>
        </a:p>
      </dgm:t>
    </dgm:pt>
    <dgm:pt modelId="{96140F3B-7150-49A4-8D7E-9A62DDC4F7B7}">
      <dgm:prSet phldrT="[Texto]"/>
      <dgm:spPr/>
      <dgm:t>
        <a:bodyPr/>
        <a:lstStyle/>
        <a:p>
          <a:r>
            <a:rPr lang="es-MX" dirty="0" err="1"/>
            <a:t>InputStream</a:t>
          </a:r>
          <a:r>
            <a:rPr lang="es-MX" dirty="0"/>
            <a:t> Reader</a:t>
          </a:r>
        </a:p>
      </dgm:t>
    </dgm:pt>
    <dgm:pt modelId="{D0BEC526-9117-4DC8-A184-F298DE3B9E11}" type="parTrans" cxnId="{58442DF2-B0E6-4CC3-AB81-DAFACE232FFB}">
      <dgm:prSet/>
      <dgm:spPr/>
      <dgm:t>
        <a:bodyPr/>
        <a:lstStyle/>
        <a:p>
          <a:endParaRPr lang="es-MX"/>
        </a:p>
      </dgm:t>
    </dgm:pt>
    <dgm:pt modelId="{CA00591D-B8D1-46C5-B8C3-EE5191596130}" type="sibTrans" cxnId="{58442DF2-B0E6-4CC3-AB81-DAFACE232FFB}">
      <dgm:prSet/>
      <dgm:spPr/>
      <dgm:t>
        <a:bodyPr/>
        <a:lstStyle/>
        <a:p>
          <a:endParaRPr lang="es-MX"/>
        </a:p>
      </dgm:t>
    </dgm:pt>
    <dgm:pt modelId="{F4891564-AEE8-4535-9C3D-77870F38B4F3}">
      <dgm:prSet phldrT="[Texto]"/>
      <dgm:spPr/>
      <dgm:t>
        <a:bodyPr/>
        <a:lstStyle/>
        <a:p>
          <a:r>
            <a:rPr lang="es-MX" dirty="0" err="1"/>
            <a:t>Filter</a:t>
          </a:r>
          <a:r>
            <a:rPr lang="es-MX" dirty="0"/>
            <a:t> Reader</a:t>
          </a:r>
        </a:p>
      </dgm:t>
    </dgm:pt>
    <dgm:pt modelId="{D212D97C-39D7-45D3-B59D-729EF4EDFC85}" type="parTrans" cxnId="{8D4396FD-8B3C-4F5E-9AF6-201BBA04FF13}">
      <dgm:prSet/>
      <dgm:spPr/>
      <dgm:t>
        <a:bodyPr/>
        <a:lstStyle/>
        <a:p>
          <a:endParaRPr lang="es-MX"/>
        </a:p>
      </dgm:t>
    </dgm:pt>
    <dgm:pt modelId="{BE5B4773-083E-42EC-9611-BE55E6E5F643}" type="sibTrans" cxnId="{8D4396FD-8B3C-4F5E-9AF6-201BBA04FF13}">
      <dgm:prSet/>
      <dgm:spPr/>
      <dgm:t>
        <a:bodyPr/>
        <a:lstStyle/>
        <a:p>
          <a:endParaRPr lang="es-MX"/>
        </a:p>
      </dgm:t>
    </dgm:pt>
    <dgm:pt modelId="{036F381C-6418-480F-B1B5-DEF38C027173}">
      <dgm:prSet phldrT="[Texto]"/>
      <dgm:spPr/>
      <dgm:t>
        <a:bodyPr/>
        <a:lstStyle/>
        <a:p>
          <a:r>
            <a:rPr lang="es-MX" dirty="0" err="1"/>
            <a:t>Piped</a:t>
          </a:r>
          <a:r>
            <a:rPr lang="es-MX" dirty="0"/>
            <a:t> Reader</a:t>
          </a:r>
        </a:p>
      </dgm:t>
    </dgm:pt>
    <dgm:pt modelId="{2230FCBC-7585-486C-B846-70DFB8E597AA}" type="parTrans" cxnId="{78971BEA-8312-40E0-BEF7-B35700D2575D}">
      <dgm:prSet/>
      <dgm:spPr/>
      <dgm:t>
        <a:bodyPr/>
        <a:lstStyle/>
        <a:p>
          <a:endParaRPr lang="es-MX"/>
        </a:p>
      </dgm:t>
    </dgm:pt>
    <dgm:pt modelId="{F42E967C-BF16-4B73-A181-0FD67BB48C16}" type="sibTrans" cxnId="{78971BEA-8312-40E0-BEF7-B35700D2575D}">
      <dgm:prSet/>
      <dgm:spPr/>
      <dgm:t>
        <a:bodyPr/>
        <a:lstStyle/>
        <a:p>
          <a:endParaRPr lang="es-MX"/>
        </a:p>
      </dgm:t>
    </dgm:pt>
    <dgm:pt modelId="{C7FF0DF8-BFB6-45D3-ABA1-550CF2379D47}">
      <dgm:prSet phldrT="[Texto]"/>
      <dgm:spPr/>
      <dgm:t>
        <a:bodyPr/>
        <a:lstStyle/>
        <a:p>
          <a:r>
            <a:rPr lang="es-MX" dirty="0" err="1"/>
            <a:t>String</a:t>
          </a:r>
          <a:r>
            <a:rPr lang="es-MX" dirty="0"/>
            <a:t> Reader</a:t>
          </a:r>
        </a:p>
      </dgm:t>
    </dgm:pt>
    <dgm:pt modelId="{EA6E96B0-9812-411D-BF63-F33F7D1932AD}" type="parTrans" cxnId="{C8F9360B-6E9D-4DD3-9840-9DD568561AAA}">
      <dgm:prSet/>
      <dgm:spPr/>
      <dgm:t>
        <a:bodyPr/>
        <a:lstStyle/>
        <a:p>
          <a:endParaRPr lang="es-MX"/>
        </a:p>
      </dgm:t>
    </dgm:pt>
    <dgm:pt modelId="{BF114FED-D03D-4FBA-AEAE-FF62186677C5}" type="sibTrans" cxnId="{C8F9360B-6E9D-4DD3-9840-9DD568561AAA}">
      <dgm:prSet/>
      <dgm:spPr/>
      <dgm:t>
        <a:bodyPr/>
        <a:lstStyle/>
        <a:p>
          <a:endParaRPr lang="es-MX"/>
        </a:p>
      </dgm:t>
    </dgm:pt>
    <dgm:pt modelId="{443BA65F-4880-40C9-903F-B25CEE674ED4}" type="pres">
      <dgm:prSet presAssocID="{D679ADDE-1B03-4C9B-A6D0-58A934351DB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EA56E4C-7926-4162-9BB8-A7F431AB7A8A}" type="pres">
      <dgm:prSet presAssocID="{E1DA2582-B807-48AA-8556-BE898CADD2D7}" presName="hierRoot1" presStyleCnt="0">
        <dgm:presLayoutVars>
          <dgm:hierBranch val="init"/>
        </dgm:presLayoutVars>
      </dgm:prSet>
      <dgm:spPr/>
    </dgm:pt>
    <dgm:pt modelId="{080CD68E-8494-4702-88FB-AE0ED3973A7B}" type="pres">
      <dgm:prSet presAssocID="{E1DA2582-B807-48AA-8556-BE898CADD2D7}" presName="rootComposite1" presStyleCnt="0"/>
      <dgm:spPr/>
    </dgm:pt>
    <dgm:pt modelId="{143CEF48-499B-47BE-A830-35B68DD03C99}" type="pres">
      <dgm:prSet presAssocID="{E1DA2582-B807-48AA-8556-BE898CADD2D7}" presName="rootText1" presStyleLbl="node0" presStyleIdx="0" presStyleCnt="1">
        <dgm:presLayoutVars>
          <dgm:chPref val="3"/>
        </dgm:presLayoutVars>
      </dgm:prSet>
      <dgm:spPr/>
    </dgm:pt>
    <dgm:pt modelId="{45F8BC75-BD5F-46D6-AB44-A4D4F0E44802}" type="pres">
      <dgm:prSet presAssocID="{E1DA2582-B807-48AA-8556-BE898CADD2D7}" presName="rootConnector1" presStyleLbl="node1" presStyleIdx="0" presStyleCnt="0"/>
      <dgm:spPr/>
    </dgm:pt>
    <dgm:pt modelId="{81AC547A-577A-413E-8FB6-20106E6B1BAB}" type="pres">
      <dgm:prSet presAssocID="{E1DA2582-B807-48AA-8556-BE898CADD2D7}" presName="hierChild2" presStyleCnt="0"/>
      <dgm:spPr/>
    </dgm:pt>
    <dgm:pt modelId="{80ACB35F-0C71-453D-A874-52C56E650872}" type="pres">
      <dgm:prSet presAssocID="{FD5AD025-2297-43C3-B730-B3A6183C6DFA}" presName="Name37" presStyleLbl="parChTrans1D2" presStyleIdx="0" presStyleCnt="6"/>
      <dgm:spPr/>
    </dgm:pt>
    <dgm:pt modelId="{70717D50-621C-45AF-83A1-A435A644017B}" type="pres">
      <dgm:prSet presAssocID="{0110A502-5A9C-4BDE-A588-C0106B2761E3}" presName="hierRoot2" presStyleCnt="0">
        <dgm:presLayoutVars>
          <dgm:hierBranch val="init"/>
        </dgm:presLayoutVars>
      </dgm:prSet>
      <dgm:spPr/>
    </dgm:pt>
    <dgm:pt modelId="{6A3756FF-9D66-4F56-8051-F0E2F0B7AA3A}" type="pres">
      <dgm:prSet presAssocID="{0110A502-5A9C-4BDE-A588-C0106B2761E3}" presName="rootComposite" presStyleCnt="0"/>
      <dgm:spPr/>
    </dgm:pt>
    <dgm:pt modelId="{9CAFFEC3-3CC3-4100-8775-E3A9D89965A2}" type="pres">
      <dgm:prSet presAssocID="{0110A502-5A9C-4BDE-A588-C0106B2761E3}" presName="rootText" presStyleLbl="node2" presStyleIdx="0" presStyleCnt="6">
        <dgm:presLayoutVars>
          <dgm:chPref val="3"/>
        </dgm:presLayoutVars>
      </dgm:prSet>
      <dgm:spPr/>
    </dgm:pt>
    <dgm:pt modelId="{C01053C5-9447-4AB1-BE5F-3E651C1FDB36}" type="pres">
      <dgm:prSet presAssocID="{0110A502-5A9C-4BDE-A588-C0106B2761E3}" presName="rootConnector" presStyleLbl="node2" presStyleIdx="0" presStyleCnt="6"/>
      <dgm:spPr/>
    </dgm:pt>
    <dgm:pt modelId="{0D506719-91DC-4E8F-ADAF-68A0029FF127}" type="pres">
      <dgm:prSet presAssocID="{0110A502-5A9C-4BDE-A588-C0106B2761E3}" presName="hierChild4" presStyleCnt="0"/>
      <dgm:spPr/>
    </dgm:pt>
    <dgm:pt modelId="{7C73E99C-FECF-4281-B594-92F7C41EFFE1}" type="pres">
      <dgm:prSet presAssocID="{0110A502-5A9C-4BDE-A588-C0106B2761E3}" presName="hierChild5" presStyleCnt="0"/>
      <dgm:spPr/>
    </dgm:pt>
    <dgm:pt modelId="{87741009-AB78-4E7C-823D-80B5EDC80477}" type="pres">
      <dgm:prSet presAssocID="{D30C2E3F-CA3E-42C1-B7B1-25188891FDFD}" presName="Name37" presStyleLbl="parChTrans1D2" presStyleIdx="1" presStyleCnt="6"/>
      <dgm:spPr/>
    </dgm:pt>
    <dgm:pt modelId="{7C727E59-0E78-415D-8969-3FCCE8233839}" type="pres">
      <dgm:prSet presAssocID="{FB90A6D5-8A45-4AED-8AEF-C4F42C93B632}" presName="hierRoot2" presStyleCnt="0">
        <dgm:presLayoutVars>
          <dgm:hierBranch val="init"/>
        </dgm:presLayoutVars>
      </dgm:prSet>
      <dgm:spPr/>
    </dgm:pt>
    <dgm:pt modelId="{9C04DA5D-41C6-44FB-9FCE-B01550802FC7}" type="pres">
      <dgm:prSet presAssocID="{FB90A6D5-8A45-4AED-8AEF-C4F42C93B632}" presName="rootComposite" presStyleCnt="0"/>
      <dgm:spPr/>
    </dgm:pt>
    <dgm:pt modelId="{1048E5C1-5C63-4918-B303-B51D91FA0622}" type="pres">
      <dgm:prSet presAssocID="{FB90A6D5-8A45-4AED-8AEF-C4F42C93B632}" presName="rootText" presStyleLbl="node2" presStyleIdx="1" presStyleCnt="6">
        <dgm:presLayoutVars>
          <dgm:chPref val="3"/>
        </dgm:presLayoutVars>
      </dgm:prSet>
      <dgm:spPr/>
    </dgm:pt>
    <dgm:pt modelId="{42EE8E1D-6C2F-4C51-9362-7DC21D77A929}" type="pres">
      <dgm:prSet presAssocID="{FB90A6D5-8A45-4AED-8AEF-C4F42C93B632}" presName="rootConnector" presStyleLbl="node2" presStyleIdx="1" presStyleCnt="6"/>
      <dgm:spPr/>
    </dgm:pt>
    <dgm:pt modelId="{2075326E-0F16-4331-8421-E5257644616E}" type="pres">
      <dgm:prSet presAssocID="{FB90A6D5-8A45-4AED-8AEF-C4F42C93B632}" presName="hierChild4" presStyleCnt="0"/>
      <dgm:spPr/>
    </dgm:pt>
    <dgm:pt modelId="{FED5FB3D-02AB-4179-8E63-0354A126CF25}" type="pres">
      <dgm:prSet presAssocID="{FB90A6D5-8A45-4AED-8AEF-C4F42C93B632}" presName="hierChild5" presStyleCnt="0"/>
      <dgm:spPr/>
    </dgm:pt>
    <dgm:pt modelId="{A889E790-EB48-4919-B599-7B582E36474B}" type="pres">
      <dgm:prSet presAssocID="{D0BEC526-9117-4DC8-A184-F298DE3B9E11}" presName="Name37" presStyleLbl="parChTrans1D2" presStyleIdx="2" presStyleCnt="6"/>
      <dgm:spPr/>
    </dgm:pt>
    <dgm:pt modelId="{36FD0AA5-6ADC-412C-BAF0-D8E2AB21C09D}" type="pres">
      <dgm:prSet presAssocID="{96140F3B-7150-49A4-8D7E-9A62DDC4F7B7}" presName="hierRoot2" presStyleCnt="0">
        <dgm:presLayoutVars>
          <dgm:hierBranch val="init"/>
        </dgm:presLayoutVars>
      </dgm:prSet>
      <dgm:spPr/>
    </dgm:pt>
    <dgm:pt modelId="{C0855CCA-A28E-4057-81F1-A7C88722DE9C}" type="pres">
      <dgm:prSet presAssocID="{96140F3B-7150-49A4-8D7E-9A62DDC4F7B7}" presName="rootComposite" presStyleCnt="0"/>
      <dgm:spPr/>
    </dgm:pt>
    <dgm:pt modelId="{A3B1E652-7D03-4743-9AA8-D652E493C187}" type="pres">
      <dgm:prSet presAssocID="{96140F3B-7150-49A4-8D7E-9A62DDC4F7B7}" presName="rootText" presStyleLbl="node2" presStyleIdx="2" presStyleCnt="6">
        <dgm:presLayoutVars>
          <dgm:chPref val="3"/>
        </dgm:presLayoutVars>
      </dgm:prSet>
      <dgm:spPr/>
    </dgm:pt>
    <dgm:pt modelId="{B0792CA7-BBA3-4036-AF92-1F579083D0F4}" type="pres">
      <dgm:prSet presAssocID="{96140F3B-7150-49A4-8D7E-9A62DDC4F7B7}" presName="rootConnector" presStyleLbl="node2" presStyleIdx="2" presStyleCnt="6"/>
      <dgm:spPr/>
    </dgm:pt>
    <dgm:pt modelId="{96B8EAB1-36C8-408C-8A59-9A28CA97D420}" type="pres">
      <dgm:prSet presAssocID="{96140F3B-7150-49A4-8D7E-9A62DDC4F7B7}" presName="hierChild4" presStyleCnt="0"/>
      <dgm:spPr/>
    </dgm:pt>
    <dgm:pt modelId="{AA65ACC6-5CB8-48EA-9997-7976BAA01632}" type="pres">
      <dgm:prSet presAssocID="{96140F3B-7150-49A4-8D7E-9A62DDC4F7B7}" presName="hierChild5" presStyleCnt="0"/>
      <dgm:spPr/>
    </dgm:pt>
    <dgm:pt modelId="{C77F47EB-FF69-4068-8C79-C50DDB20DCF4}" type="pres">
      <dgm:prSet presAssocID="{D212D97C-39D7-45D3-B59D-729EF4EDFC85}" presName="Name37" presStyleLbl="parChTrans1D2" presStyleIdx="3" presStyleCnt="6"/>
      <dgm:spPr/>
    </dgm:pt>
    <dgm:pt modelId="{8DADB981-2A45-4172-BCF4-B8244CEB3983}" type="pres">
      <dgm:prSet presAssocID="{F4891564-AEE8-4535-9C3D-77870F38B4F3}" presName="hierRoot2" presStyleCnt="0">
        <dgm:presLayoutVars>
          <dgm:hierBranch val="init"/>
        </dgm:presLayoutVars>
      </dgm:prSet>
      <dgm:spPr/>
    </dgm:pt>
    <dgm:pt modelId="{C42BEC6B-3E54-4622-BE8C-EF2FEC2AFC04}" type="pres">
      <dgm:prSet presAssocID="{F4891564-AEE8-4535-9C3D-77870F38B4F3}" presName="rootComposite" presStyleCnt="0"/>
      <dgm:spPr/>
    </dgm:pt>
    <dgm:pt modelId="{7F38AA9C-F531-43F3-BFDA-3D2C9CB5C92E}" type="pres">
      <dgm:prSet presAssocID="{F4891564-AEE8-4535-9C3D-77870F38B4F3}" presName="rootText" presStyleLbl="node2" presStyleIdx="3" presStyleCnt="6">
        <dgm:presLayoutVars>
          <dgm:chPref val="3"/>
        </dgm:presLayoutVars>
      </dgm:prSet>
      <dgm:spPr/>
    </dgm:pt>
    <dgm:pt modelId="{7DBE2B31-B699-479A-B7ED-4FA8C2E59777}" type="pres">
      <dgm:prSet presAssocID="{F4891564-AEE8-4535-9C3D-77870F38B4F3}" presName="rootConnector" presStyleLbl="node2" presStyleIdx="3" presStyleCnt="6"/>
      <dgm:spPr/>
    </dgm:pt>
    <dgm:pt modelId="{196B7565-1A66-485B-98EF-118CA5A78267}" type="pres">
      <dgm:prSet presAssocID="{F4891564-AEE8-4535-9C3D-77870F38B4F3}" presName="hierChild4" presStyleCnt="0"/>
      <dgm:spPr/>
    </dgm:pt>
    <dgm:pt modelId="{6386E9FD-6F5A-4DCC-84B4-1783BB80F41C}" type="pres">
      <dgm:prSet presAssocID="{F4891564-AEE8-4535-9C3D-77870F38B4F3}" presName="hierChild5" presStyleCnt="0"/>
      <dgm:spPr/>
    </dgm:pt>
    <dgm:pt modelId="{3C891801-3FA7-433E-B2CB-F70B04A9A98E}" type="pres">
      <dgm:prSet presAssocID="{2230FCBC-7585-486C-B846-70DFB8E597AA}" presName="Name37" presStyleLbl="parChTrans1D2" presStyleIdx="4" presStyleCnt="6"/>
      <dgm:spPr/>
    </dgm:pt>
    <dgm:pt modelId="{11A1B471-EF54-4BA7-AE4B-C6C9EB18DA7A}" type="pres">
      <dgm:prSet presAssocID="{036F381C-6418-480F-B1B5-DEF38C027173}" presName="hierRoot2" presStyleCnt="0">
        <dgm:presLayoutVars>
          <dgm:hierBranch val="init"/>
        </dgm:presLayoutVars>
      </dgm:prSet>
      <dgm:spPr/>
    </dgm:pt>
    <dgm:pt modelId="{71FB1385-604E-466A-BC75-EC2A9878998C}" type="pres">
      <dgm:prSet presAssocID="{036F381C-6418-480F-B1B5-DEF38C027173}" presName="rootComposite" presStyleCnt="0"/>
      <dgm:spPr/>
    </dgm:pt>
    <dgm:pt modelId="{3D422D51-4F94-4D08-8332-483E3B98517B}" type="pres">
      <dgm:prSet presAssocID="{036F381C-6418-480F-B1B5-DEF38C027173}" presName="rootText" presStyleLbl="node2" presStyleIdx="4" presStyleCnt="6">
        <dgm:presLayoutVars>
          <dgm:chPref val="3"/>
        </dgm:presLayoutVars>
      </dgm:prSet>
      <dgm:spPr/>
    </dgm:pt>
    <dgm:pt modelId="{C1E36BCB-34B8-4A6C-A415-176638E077A9}" type="pres">
      <dgm:prSet presAssocID="{036F381C-6418-480F-B1B5-DEF38C027173}" presName="rootConnector" presStyleLbl="node2" presStyleIdx="4" presStyleCnt="6"/>
      <dgm:spPr/>
    </dgm:pt>
    <dgm:pt modelId="{3179B78D-46C7-4264-B154-46AE2A6661B1}" type="pres">
      <dgm:prSet presAssocID="{036F381C-6418-480F-B1B5-DEF38C027173}" presName="hierChild4" presStyleCnt="0"/>
      <dgm:spPr/>
    </dgm:pt>
    <dgm:pt modelId="{8394EFB1-EA4D-44A0-8310-34694D8DE87E}" type="pres">
      <dgm:prSet presAssocID="{036F381C-6418-480F-B1B5-DEF38C027173}" presName="hierChild5" presStyleCnt="0"/>
      <dgm:spPr/>
    </dgm:pt>
    <dgm:pt modelId="{A8668471-4E8B-4EA9-9505-0B02825643E7}" type="pres">
      <dgm:prSet presAssocID="{EA6E96B0-9812-411D-BF63-F33F7D1932AD}" presName="Name37" presStyleLbl="parChTrans1D2" presStyleIdx="5" presStyleCnt="6"/>
      <dgm:spPr/>
    </dgm:pt>
    <dgm:pt modelId="{8285099D-1C3E-44A2-B27A-7BE629AB6678}" type="pres">
      <dgm:prSet presAssocID="{C7FF0DF8-BFB6-45D3-ABA1-550CF2379D47}" presName="hierRoot2" presStyleCnt="0">
        <dgm:presLayoutVars>
          <dgm:hierBranch val="init"/>
        </dgm:presLayoutVars>
      </dgm:prSet>
      <dgm:spPr/>
    </dgm:pt>
    <dgm:pt modelId="{D84AB1BD-9AB5-492A-B778-A7746ED2BD32}" type="pres">
      <dgm:prSet presAssocID="{C7FF0DF8-BFB6-45D3-ABA1-550CF2379D47}" presName="rootComposite" presStyleCnt="0"/>
      <dgm:spPr/>
    </dgm:pt>
    <dgm:pt modelId="{4626499D-BAD2-4AC3-B65A-669317A9797A}" type="pres">
      <dgm:prSet presAssocID="{C7FF0DF8-BFB6-45D3-ABA1-550CF2379D47}" presName="rootText" presStyleLbl="node2" presStyleIdx="5" presStyleCnt="6">
        <dgm:presLayoutVars>
          <dgm:chPref val="3"/>
        </dgm:presLayoutVars>
      </dgm:prSet>
      <dgm:spPr/>
    </dgm:pt>
    <dgm:pt modelId="{1F35E83E-A244-41E4-B412-36B3BAD92E5C}" type="pres">
      <dgm:prSet presAssocID="{C7FF0DF8-BFB6-45D3-ABA1-550CF2379D47}" presName="rootConnector" presStyleLbl="node2" presStyleIdx="5" presStyleCnt="6"/>
      <dgm:spPr/>
    </dgm:pt>
    <dgm:pt modelId="{51C29386-70AE-4F3E-9173-0012D0DE594C}" type="pres">
      <dgm:prSet presAssocID="{C7FF0DF8-BFB6-45D3-ABA1-550CF2379D47}" presName="hierChild4" presStyleCnt="0"/>
      <dgm:spPr/>
    </dgm:pt>
    <dgm:pt modelId="{CB05B8CB-9DC7-4C31-B075-BE88ADA24456}" type="pres">
      <dgm:prSet presAssocID="{C7FF0DF8-BFB6-45D3-ABA1-550CF2379D47}" presName="hierChild5" presStyleCnt="0"/>
      <dgm:spPr/>
    </dgm:pt>
    <dgm:pt modelId="{F9E9B959-C4AC-4E94-91AB-5B90A4DF091C}" type="pres">
      <dgm:prSet presAssocID="{E1DA2582-B807-48AA-8556-BE898CADD2D7}" presName="hierChild3" presStyleCnt="0"/>
      <dgm:spPr/>
    </dgm:pt>
  </dgm:ptLst>
  <dgm:cxnLst>
    <dgm:cxn modelId="{5A7D0A08-966D-4946-B33F-CC6347A60C59}" srcId="{E1DA2582-B807-48AA-8556-BE898CADD2D7}" destId="{FB90A6D5-8A45-4AED-8AEF-C4F42C93B632}" srcOrd="1" destOrd="0" parTransId="{D30C2E3F-CA3E-42C1-B7B1-25188891FDFD}" sibTransId="{F1508DE4-66CD-47F4-976C-20F39A79F8DB}"/>
    <dgm:cxn modelId="{C8F9360B-6E9D-4DD3-9840-9DD568561AAA}" srcId="{E1DA2582-B807-48AA-8556-BE898CADD2D7}" destId="{C7FF0DF8-BFB6-45D3-ABA1-550CF2379D47}" srcOrd="5" destOrd="0" parTransId="{EA6E96B0-9812-411D-BF63-F33F7D1932AD}" sibTransId="{BF114FED-D03D-4FBA-AEAE-FF62186677C5}"/>
    <dgm:cxn modelId="{83D9480F-34BA-49FB-9C61-C5E318839904}" type="presOf" srcId="{F4891564-AEE8-4535-9C3D-77870F38B4F3}" destId="{7DBE2B31-B699-479A-B7ED-4FA8C2E59777}" srcOrd="1" destOrd="0" presId="urn:microsoft.com/office/officeart/2005/8/layout/orgChart1"/>
    <dgm:cxn modelId="{F7E0FC20-B403-4875-BD22-A136275E0866}" type="presOf" srcId="{D679ADDE-1B03-4C9B-A6D0-58A934351DB0}" destId="{443BA65F-4880-40C9-903F-B25CEE674ED4}" srcOrd="0" destOrd="0" presId="urn:microsoft.com/office/officeart/2005/8/layout/orgChart1"/>
    <dgm:cxn modelId="{5AEA8E31-5239-4491-BC0A-A43971E749E7}" type="presOf" srcId="{036F381C-6418-480F-B1B5-DEF38C027173}" destId="{C1E36BCB-34B8-4A6C-A415-176638E077A9}" srcOrd="1" destOrd="0" presId="urn:microsoft.com/office/officeart/2005/8/layout/orgChart1"/>
    <dgm:cxn modelId="{9F44103E-3F7A-44D8-B746-4CB74C3A1038}" type="presOf" srcId="{C7FF0DF8-BFB6-45D3-ABA1-550CF2379D47}" destId="{1F35E83E-A244-41E4-B412-36B3BAD92E5C}" srcOrd="1" destOrd="0" presId="urn:microsoft.com/office/officeart/2005/8/layout/orgChart1"/>
    <dgm:cxn modelId="{CA1AC05D-836D-4E27-B8BC-F9AD18ECED41}" type="presOf" srcId="{D0BEC526-9117-4DC8-A184-F298DE3B9E11}" destId="{A889E790-EB48-4919-B599-7B582E36474B}" srcOrd="0" destOrd="0" presId="urn:microsoft.com/office/officeart/2005/8/layout/orgChart1"/>
    <dgm:cxn modelId="{ACCC0152-15B3-4034-819C-34212C925E75}" type="presOf" srcId="{2230FCBC-7585-486C-B846-70DFB8E597AA}" destId="{3C891801-3FA7-433E-B2CB-F70B04A9A98E}" srcOrd="0" destOrd="0" presId="urn:microsoft.com/office/officeart/2005/8/layout/orgChart1"/>
    <dgm:cxn modelId="{2E903958-4FE0-4D8D-98B2-83D035510F3D}" type="presOf" srcId="{E1DA2582-B807-48AA-8556-BE898CADD2D7}" destId="{143CEF48-499B-47BE-A830-35B68DD03C99}" srcOrd="0" destOrd="0" presId="urn:microsoft.com/office/officeart/2005/8/layout/orgChart1"/>
    <dgm:cxn modelId="{1F66A280-C63C-48A2-B20E-BFF9E59141AA}" type="presOf" srcId="{0110A502-5A9C-4BDE-A588-C0106B2761E3}" destId="{C01053C5-9447-4AB1-BE5F-3E651C1FDB36}" srcOrd="1" destOrd="0" presId="urn:microsoft.com/office/officeart/2005/8/layout/orgChart1"/>
    <dgm:cxn modelId="{F7CE7384-EE11-4B10-B9FF-3B48CDB06CA8}" type="presOf" srcId="{96140F3B-7150-49A4-8D7E-9A62DDC4F7B7}" destId="{B0792CA7-BBA3-4036-AF92-1F579083D0F4}" srcOrd="1" destOrd="0" presId="urn:microsoft.com/office/officeart/2005/8/layout/orgChart1"/>
    <dgm:cxn modelId="{67B2A38A-D778-42BA-A1F9-7D034C794D24}" type="presOf" srcId="{D30C2E3F-CA3E-42C1-B7B1-25188891FDFD}" destId="{87741009-AB78-4E7C-823D-80B5EDC80477}" srcOrd="0" destOrd="0" presId="urn:microsoft.com/office/officeart/2005/8/layout/orgChart1"/>
    <dgm:cxn modelId="{E752DD8A-04DE-44E7-B13B-1CDC43A28CAF}" type="presOf" srcId="{C7FF0DF8-BFB6-45D3-ABA1-550CF2379D47}" destId="{4626499D-BAD2-4AC3-B65A-669317A9797A}" srcOrd="0" destOrd="0" presId="urn:microsoft.com/office/officeart/2005/8/layout/orgChart1"/>
    <dgm:cxn modelId="{B692C88B-F9A3-4F76-909E-D225EF8FA0F7}" type="presOf" srcId="{FB90A6D5-8A45-4AED-8AEF-C4F42C93B632}" destId="{1048E5C1-5C63-4918-B303-B51D91FA0622}" srcOrd="0" destOrd="0" presId="urn:microsoft.com/office/officeart/2005/8/layout/orgChart1"/>
    <dgm:cxn modelId="{3BF3458F-237D-4AFC-8453-D7ED3625CD20}" srcId="{E1DA2582-B807-48AA-8556-BE898CADD2D7}" destId="{0110A502-5A9C-4BDE-A588-C0106B2761E3}" srcOrd="0" destOrd="0" parTransId="{FD5AD025-2297-43C3-B730-B3A6183C6DFA}" sibTransId="{940E7414-9104-4479-9251-2AED51B8B63B}"/>
    <dgm:cxn modelId="{6845B78F-A606-4E32-8F9F-FE3460EDB1CF}" type="presOf" srcId="{F4891564-AEE8-4535-9C3D-77870F38B4F3}" destId="{7F38AA9C-F531-43F3-BFDA-3D2C9CB5C92E}" srcOrd="0" destOrd="0" presId="urn:microsoft.com/office/officeart/2005/8/layout/orgChart1"/>
    <dgm:cxn modelId="{9D5F2290-0D59-40E0-A729-953DA2BBF5D6}" type="presOf" srcId="{EA6E96B0-9812-411D-BF63-F33F7D1932AD}" destId="{A8668471-4E8B-4EA9-9505-0B02825643E7}" srcOrd="0" destOrd="0" presId="urn:microsoft.com/office/officeart/2005/8/layout/orgChart1"/>
    <dgm:cxn modelId="{90DE279A-765F-498D-B6E7-C843BE162E35}" type="presOf" srcId="{FB90A6D5-8A45-4AED-8AEF-C4F42C93B632}" destId="{42EE8E1D-6C2F-4C51-9362-7DC21D77A929}" srcOrd="1" destOrd="0" presId="urn:microsoft.com/office/officeart/2005/8/layout/orgChart1"/>
    <dgm:cxn modelId="{25F9ACA1-4C72-4F08-9531-2FED3957893D}" type="presOf" srcId="{0110A502-5A9C-4BDE-A588-C0106B2761E3}" destId="{9CAFFEC3-3CC3-4100-8775-E3A9D89965A2}" srcOrd="0" destOrd="0" presId="urn:microsoft.com/office/officeart/2005/8/layout/orgChart1"/>
    <dgm:cxn modelId="{5376C4B3-9336-4DFD-82D2-12A750064BE9}" type="presOf" srcId="{D212D97C-39D7-45D3-B59D-729EF4EDFC85}" destId="{C77F47EB-FF69-4068-8C79-C50DDB20DCF4}" srcOrd="0" destOrd="0" presId="urn:microsoft.com/office/officeart/2005/8/layout/orgChart1"/>
    <dgm:cxn modelId="{F4D974B5-DB31-4640-928B-C5CE4E459409}" type="presOf" srcId="{036F381C-6418-480F-B1B5-DEF38C027173}" destId="{3D422D51-4F94-4D08-8332-483E3B98517B}" srcOrd="0" destOrd="0" presId="urn:microsoft.com/office/officeart/2005/8/layout/orgChart1"/>
    <dgm:cxn modelId="{9AE5B3C9-7706-4944-8511-489A634DA39D}" type="presOf" srcId="{FD5AD025-2297-43C3-B730-B3A6183C6DFA}" destId="{80ACB35F-0C71-453D-A874-52C56E650872}" srcOrd="0" destOrd="0" presId="urn:microsoft.com/office/officeart/2005/8/layout/orgChart1"/>
    <dgm:cxn modelId="{03C5E4D6-6ACC-4339-888C-260BA3D0C8C9}" type="presOf" srcId="{96140F3B-7150-49A4-8D7E-9A62DDC4F7B7}" destId="{A3B1E652-7D03-4743-9AA8-D652E493C187}" srcOrd="0" destOrd="0" presId="urn:microsoft.com/office/officeart/2005/8/layout/orgChart1"/>
    <dgm:cxn modelId="{D2E22ADE-2CE0-4A20-A664-90AAD52FE932}" srcId="{D679ADDE-1B03-4C9B-A6D0-58A934351DB0}" destId="{E1DA2582-B807-48AA-8556-BE898CADD2D7}" srcOrd="0" destOrd="0" parTransId="{AA59FF9A-AAA6-4C8A-91F7-F4D44AD44A07}" sibTransId="{8F4DBF0E-29BA-4865-9F19-89E10200389A}"/>
    <dgm:cxn modelId="{383128E5-C498-4D0C-BF6A-9293196A8A14}" type="presOf" srcId="{E1DA2582-B807-48AA-8556-BE898CADD2D7}" destId="{45F8BC75-BD5F-46D6-AB44-A4D4F0E44802}" srcOrd="1" destOrd="0" presId="urn:microsoft.com/office/officeart/2005/8/layout/orgChart1"/>
    <dgm:cxn modelId="{78971BEA-8312-40E0-BEF7-B35700D2575D}" srcId="{E1DA2582-B807-48AA-8556-BE898CADD2D7}" destId="{036F381C-6418-480F-B1B5-DEF38C027173}" srcOrd="4" destOrd="0" parTransId="{2230FCBC-7585-486C-B846-70DFB8E597AA}" sibTransId="{F42E967C-BF16-4B73-A181-0FD67BB48C16}"/>
    <dgm:cxn modelId="{58442DF2-B0E6-4CC3-AB81-DAFACE232FFB}" srcId="{E1DA2582-B807-48AA-8556-BE898CADD2D7}" destId="{96140F3B-7150-49A4-8D7E-9A62DDC4F7B7}" srcOrd="2" destOrd="0" parTransId="{D0BEC526-9117-4DC8-A184-F298DE3B9E11}" sibTransId="{CA00591D-B8D1-46C5-B8C3-EE5191596130}"/>
    <dgm:cxn modelId="{8D4396FD-8B3C-4F5E-9AF6-201BBA04FF13}" srcId="{E1DA2582-B807-48AA-8556-BE898CADD2D7}" destId="{F4891564-AEE8-4535-9C3D-77870F38B4F3}" srcOrd="3" destOrd="0" parTransId="{D212D97C-39D7-45D3-B59D-729EF4EDFC85}" sibTransId="{BE5B4773-083E-42EC-9611-BE55E6E5F643}"/>
    <dgm:cxn modelId="{D032EBB9-2DB9-41E9-BE5D-A1331C9458BA}" type="presParOf" srcId="{443BA65F-4880-40C9-903F-B25CEE674ED4}" destId="{9EA56E4C-7926-4162-9BB8-A7F431AB7A8A}" srcOrd="0" destOrd="0" presId="urn:microsoft.com/office/officeart/2005/8/layout/orgChart1"/>
    <dgm:cxn modelId="{EFC5B834-98EA-419C-8067-CBC4290E1244}" type="presParOf" srcId="{9EA56E4C-7926-4162-9BB8-A7F431AB7A8A}" destId="{080CD68E-8494-4702-88FB-AE0ED3973A7B}" srcOrd="0" destOrd="0" presId="urn:microsoft.com/office/officeart/2005/8/layout/orgChart1"/>
    <dgm:cxn modelId="{351BCFEF-A76A-4E65-B552-41AA18DF6A7A}" type="presParOf" srcId="{080CD68E-8494-4702-88FB-AE0ED3973A7B}" destId="{143CEF48-499B-47BE-A830-35B68DD03C99}" srcOrd="0" destOrd="0" presId="urn:microsoft.com/office/officeart/2005/8/layout/orgChart1"/>
    <dgm:cxn modelId="{1B2B9C30-A5CF-4A7C-827D-AAD2F4F0238A}" type="presParOf" srcId="{080CD68E-8494-4702-88FB-AE0ED3973A7B}" destId="{45F8BC75-BD5F-46D6-AB44-A4D4F0E44802}" srcOrd="1" destOrd="0" presId="urn:microsoft.com/office/officeart/2005/8/layout/orgChart1"/>
    <dgm:cxn modelId="{55AB9B1A-15C5-421B-B804-9548921BB6DF}" type="presParOf" srcId="{9EA56E4C-7926-4162-9BB8-A7F431AB7A8A}" destId="{81AC547A-577A-413E-8FB6-20106E6B1BAB}" srcOrd="1" destOrd="0" presId="urn:microsoft.com/office/officeart/2005/8/layout/orgChart1"/>
    <dgm:cxn modelId="{4A5A31EB-C12F-47D1-81FB-070FB8EC8C9A}" type="presParOf" srcId="{81AC547A-577A-413E-8FB6-20106E6B1BAB}" destId="{80ACB35F-0C71-453D-A874-52C56E650872}" srcOrd="0" destOrd="0" presId="urn:microsoft.com/office/officeart/2005/8/layout/orgChart1"/>
    <dgm:cxn modelId="{DE24440A-FB49-486B-9DC3-A449763530EA}" type="presParOf" srcId="{81AC547A-577A-413E-8FB6-20106E6B1BAB}" destId="{70717D50-621C-45AF-83A1-A435A644017B}" srcOrd="1" destOrd="0" presId="urn:microsoft.com/office/officeart/2005/8/layout/orgChart1"/>
    <dgm:cxn modelId="{DB7AA768-A7D7-42AE-8B3A-82A785678DFE}" type="presParOf" srcId="{70717D50-621C-45AF-83A1-A435A644017B}" destId="{6A3756FF-9D66-4F56-8051-F0E2F0B7AA3A}" srcOrd="0" destOrd="0" presId="urn:microsoft.com/office/officeart/2005/8/layout/orgChart1"/>
    <dgm:cxn modelId="{115E09BE-4FE3-47F6-8085-0629BAC53EC3}" type="presParOf" srcId="{6A3756FF-9D66-4F56-8051-F0E2F0B7AA3A}" destId="{9CAFFEC3-3CC3-4100-8775-E3A9D89965A2}" srcOrd="0" destOrd="0" presId="urn:microsoft.com/office/officeart/2005/8/layout/orgChart1"/>
    <dgm:cxn modelId="{13C73EE7-2E79-4732-8FB3-C43043A23809}" type="presParOf" srcId="{6A3756FF-9D66-4F56-8051-F0E2F0B7AA3A}" destId="{C01053C5-9447-4AB1-BE5F-3E651C1FDB36}" srcOrd="1" destOrd="0" presId="urn:microsoft.com/office/officeart/2005/8/layout/orgChart1"/>
    <dgm:cxn modelId="{39C3CC00-5E07-4D20-8FC8-32795389F9E4}" type="presParOf" srcId="{70717D50-621C-45AF-83A1-A435A644017B}" destId="{0D506719-91DC-4E8F-ADAF-68A0029FF127}" srcOrd="1" destOrd="0" presId="urn:microsoft.com/office/officeart/2005/8/layout/orgChart1"/>
    <dgm:cxn modelId="{B21B91C8-F1A9-43CB-9B88-29DDD3105C1E}" type="presParOf" srcId="{70717D50-621C-45AF-83A1-A435A644017B}" destId="{7C73E99C-FECF-4281-B594-92F7C41EFFE1}" srcOrd="2" destOrd="0" presId="urn:microsoft.com/office/officeart/2005/8/layout/orgChart1"/>
    <dgm:cxn modelId="{83E2C389-5DBD-4499-A492-6C60AB2501EF}" type="presParOf" srcId="{81AC547A-577A-413E-8FB6-20106E6B1BAB}" destId="{87741009-AB78-4E7C-823D-80B5EDC80477}" srcOrd="2" destOrd="0" presId="urn:microsoft.com/office/officeart/2005/8/layout/orgChart1"/>
    <dgm:cxn modelId="{8C149C13-A918-419D-BEE8-78D3B6209E38}" type="presParOf" srcId="{81AC547A-577A-413E-8FB6-20106E6B1BAB}" destId="{7C727E59-0E78-415D-8969-3FCCE8233839}" srcOrd="3" destOrd="0" presId="urn:microsoft.com/office/officeart/2005/8/layout/orgChart1"/>
    <dgm:cxn modelId="{FD2A015D-5200-4EE9-AA18-FA4E1125DFC6}" type="presParOf" srcId="{7C727E59-0E78-415D-8969-3FCCE8233839}" destId="{9C04DA5D-41C6-44FB-9FCE-B01550802FC7}" srcOrd="0" destOrd="0" presId="urn:microsoft.com/office/officeart/2005/8/layout/orgChart1"/>
    <dgm:cxn modelId="{025E6DE4-D4BA-4F77-8962-0A6F9AC2AE58}" type="presParOf" srcId="{9C04DA5D-41C6-44FB-9FCE-B01550802FC7}" destId="{1048E5C1-5C63-4918-B303-B51D91FA0622}" srcOrd="0" destOrd="0" presId="urn:microsoft.com/office/officeart/2005/8/layout/orgChart1"/>
    <dgm:cxn modelId="{C0641AA7-CE21-4CD9-9148-309672E5287C}" type="presParOf" srcId="{9C04DA5D-41C6-44FB-9FCE-B01550802FC7}" destId="{42EE8E1D-6C2F-4C51-9362-7DC21D77A929}" srcOrd="1" destOrd="0" presId="urn:microsoft.com/office/officeart/2005/8/layout/orgChart1"/>
    <dgm:cxn modelId="{1E6B2E1E-854D-4C62-A2F4-E682380FABC6}" type="presParOf" srcId="{7C727E59-0E78-415D-8969-3FCCE8233839}" destId="{2075326E-0F16-4331-8421-E5257644616E}" srcOrd="1" destOrd="0" presId="urn:microsoft.com/office/officeart/2005/8/layout/orgChart1"/>
    <dgm:cxn modelId="{4BF80837-107D-4D08-B1A9-0FE9B6429933}" type="presParOf" srcId="{7C727E59-0E78-415D-8969-3FCCE8233839}" destId="{FED5FB3D-02AB-4179-8E63-0354A126CF25}" srcOrd="2" destOrd="0" presId="urn:microsoft.com/office/officeart/2005/8/layout/orgChart1"/>
    <dgm:cxn modelId="{06EBE38C-DAAB-408F-9995-50EEF694EAB6}" type="presParOf" srcId="{81AC547A-577A-413E-8FB6-20106E6B1BAB}" destId="{A889E790-EB48-4919-B599-7B582E36474B}" srcOrd="4" destOrd="0" presId="urn:microsoft.com/office/officeart/2005/8/layout/orgChart1"/>
    <dgm:cxn modelId="{36F8BC7E-5BDF-41FE-9C3B-93E866C21C9D}" type="presParOf" srcId="{81AC547A-577A-413E-8FB6-20106E6B1BAB}" destId="{36FD0AA5-6ADC-412C-BAF0-D8E2AB21C09D}" srcOrd="5" destOrd="0" presId="urn:microsoft.com/office/officeart/2005/8/layout/orgChart1"/>
    <dgm:cxn modelId="{5CE4D8F1-A1C1-49B3-A9EF-4D46B86414ED}" type="presParOf" srcId="{36FD0AA5-6ADC-412C-BAF0-D8E2AB21C09D}" destId="{C0855CCA-A28E-4057-81F1-A7C88722DE9C}" srcOrd="0" destOrd="0" presId="urn:microsoft.com/office/officeart/2005/8/layout/orgChart1"/>
    <dgm:cxn modelId="{2752F24B-B66C-4556-83E9-46CB2D50B0BF}" type="presParOf" srcId="{C0855CCA-A28E-4057-81F1-A7C88722DE9C}" destId="{A3B1E652-7D03-4743-9AA8-D652E493C187}" srcOrd="0" destOrd="0" presId="urn:microsoft.com/office/officeart/2005/8/layout/orgChart1"/>
    <dgm:cxn modelId="{0C0C6551-C719-4592-BF21-1B369F9A5562}" type="presParOf" srcId="{C0855CCA-A28E-4057-81F1-A7C88722DE9C}" destId="{B0792CA7-BBA3-4036-AF92-1F579083D0F4}" srcOrd="1" destOrd="0" presId="urn:microsoft.com/office/officeart/2005/8/layout/orgChart1"/>
    <dgm:cxn modelId="{24B8F7C7-EEA5-43E2-900D-A61D811B87FA}" type="presParOf" srcId="{36FD0AA5-6ADC-412C-BAF0-D8E2AB21C09D}" destId="{96B8EAB1-36C8-408C-8A59-9A28CA97D420}" srcOrd="1" destOrd="0" presId="urn:microsoft.com/office/officeart/2005/8/layout/orgChart1"/>
    <dgm:cxn modelId="{32E86322-42B9-4CEB-85E8-AFC5EA4A0C3D}" type="presParOf" srcId="{36FD0AA5-6ADC-412C-BAF0-D8E2AB21C09D}" destId="{AA65ACC6-5CB8-48EA-9997-7976BAA01632}" srcOrd="2" destOrd="0" presId="urn:microsoft.com/office/officeart/2005/8/layout/orgChart1"/>
    <dgm:cxn modelId="{950AD002-8CC6-401F-A46B-9F1D0870903A}" type="presParOf" srcId="{81AC547A-577A-413E-8FB6-20106E6B1BAB}" destId="{C77F47EB-FF69-4068-8C79-C50DDB20DCF4}" srcOrd="6" destOrd="0" presId="urn:microsoft.com/office/officeart/2005/8/layout/orgChart1"/>
    <dgm:cxn modelId="{D96D4658-3E64-45AA-9ED5-97F59395EE73}" type="presParOf" srcId="{81AC547A-577A-413E-8FB6-20106E6B1BAB}" destId="{8DADB981-2A45-4172-BCF4-B8244CEB3983}" srcOrd="7" destOrd="0" presId="urn:microsoft.com/office/officeart/2005/8/layout/orgChart1"/>
    <dgm:cxn modelId="{83B02FF3-A249-4F50-A36D-08804098A78F}" type="presParOf" srcId="{8DADB981-2A45-4172-BCF4-B8244CEB3983}" destId="{C42BEC6B-3E54-4622-BE8C-EF2FEC2AFC04}" srcOrd="0" destOrd="0" presId="urn:microsoft.com/office/officeart/2005/8/layout/orgChart1"/>
    <dgm:cxn modelId="{DBC6480D-F93A-4C97-8230-2D1A2F335A48}" type="presParOf" srcId="{C42BEC6B-3E54-4622-BE8C-EF2FEC2AFC04}" destId="{7F38AA9C-F531-43F3-BFDA-3D2C9CB5C92E}" srcOrd="0" destOrd="0" presId="urn:microsoft.com/office/officeart/2005/8/layout/orgChart1"/>
    <dgm:cxn modelId="{9B269ECD-08BE-4E97-9394-6CC846E43ECD}" type="presParOf" srcId="{C42BEC6B-3E54-4622-BE8C-EF2FEC2AFC04}" destId="{7DBE2B31-B699-479A-B7ED-4FA8C2E59777}" srcOrd="1" destOrd="0" presId="urn:microsoft.com/office/officeart/2005/8/layout/orgChart1"/>
    <dgm:cxn modelId="{7C9E5E17-3FF1-402A-8ED3-64871A5E033B}" type="presParOf" srcId="{8DADB981-2A45-4172-BCF4-B8244CEB3983}" destId="{196B7565-1A66-485B-98EF-118CA5A78267}" srcOrd="1" destOrd="0" presId="urn:microsoft.com/office/officeart/2005/8/layout/orgChart1"/>
    <dgm:cxn modelId="{929ED640-7615-4262-962C-5DF2D71503E2}" type="presParOf" srcId="{8DADB981-2A45-4172-BCF4-B8244CEB3983}" destId="{6386E9FD-6F5A-4DCC-84B4-1783BB80F41C}" srcOrd="2" destOrd="0" presId="urn:microsoft.com/office/officeart/2005/8/layout/orgChart1"/>
    <dgm:cxn modelId="{EE188042-E173-4786-A5A4-9BB77402B49C}" type="presParOf" srcId="{81AC547A-577A-413E-8FB6-20106E6B1BAB}" destId="{3C891801-3FA7-433E-B2CB-F70B04A9A98E}" srcOrd="8" destOrd="0" presId="urn:microsoft.com/office/officeart/2005/8/layout/orgChart1"/>
    <dgm:cxn modelId="{FEA350B4-1B46-40CC-BB14-3045336FC0D2}" type="presParOf" srcId="{81AC547A-577A-413E-8FB6-20106E6B1BAB}" destId="{11A1B471-EF54-4BA7-AE4B-C6C9EB18DA7A}" srcOrd="9" destOrd="0" presId="urn:microsoft.com/office/officeart/2005/8/layout/orgChart1"/>
    <dgm:cxn modelId="{6A37A46A-6269-47D2-A9FA-509986E35BC3}" type="presParOf" srcId="{11A1B471-EF54-4BA7-AE4B-C6C9EB18DA7A}" destId="{71FB1385-604E-466A-BC75-EC2A9878998C}" srcOrd="0" destOrd="0" presId="urn:microsoft.com/office/officeart/2005/8/layout/orgChart1"/>
    <dgm:cxn modelId="{AC78EB43-C835-45DD-9368-BFD1A3D5A929}" type="presParOf" srcId="{71FB1385-604E-466A-BC75-EC2A9878998C}" destId="{3D422D51-4F94-4D08-8332-483E3B98517B}" srcOrd="0" destOrd="0" presId="urn:microsoft.com/office/officeart/2005/8/layout/orgChart1"/>
    <dgm:cxn modelId="{898851B1-EAEC-4028-A2D8-400E95B10C9F}" type="presParOf" srcId="{71FB1385-604E-466A-BC75-EC2A9878998C}" destId="{C1E36BCB-34B8-4A6C-A415-176638E077A9}" srcOrd="1" destOrd="0" presId="urn:microsoft.com/office/officeart/2005/8/layout/orgChart1"/>
    <dgm:cxn modelId="{0A6D552A-71A5-42C0-BEB0-88239751C606}" type="presParOf" srcId="{11A1B471-EF54-4BA7-AE4B-C6C9EB18DA7A}" destId="{3179B78D-46C7-4264-B154-46AE2A6661B1}" srcOrd="1" destOrd="0" presId="urn:microsoft.com/office/officeart/2005/8/layout/orgChart1"/>
    <dgm:cxn modelId="{B365B673-1329-4E4A-8E08-D1B08037F1CB}" type="presParOf" srcId="{11A1B471-EF54-4BA7-AE4B-C6C9EB18DA7A}" destId="{8394EFB1-EA4D-44A0-8310-34694D8DE87E}" srcOrd="2" destOrd="0" presId="urn:microsoft.com/office/officeart/2005/8/layout/orgChart1"/>
    <dgm:cxn modelId="{0C91E9D8-C889-4CE2-A911-0C6211FEB172}" type="presParOf" srcId="{81AC547A-577A-413E-8FB6-20106E6B1BAB}" destId="{A8668471-4E8B-4EA9-9505-0B02825643E7}" srcOrd="10" destOrd="0" presId="urn:microsoft.com/office/officeart/2005/8/layout/orgChart1"/>
    <dgm:cxn modelId="{BAB9203D-870C-4282-B96C-2D3950381111}" type="presParOf" srcId="{81AC547A-577A-413E-8FB6-20106E6B1BAB}" destId="{8285099D-1C3E-44A2-B27A-7BE629AB6678}" srcOrd="11" destOrd="0" presId="urn:microsoft.com/office/officeart/2005/8/layout/orgChart1"/>
    <dgm:cxn modelId="{4CAFAA64-45F1-486C-B704-ACBF6ECAF2F1}" type="presParOf" srcId="{8285099D-1C3E-44A2-B27A-7BE629AB6678}" destId="{D84AB1BD-9AB5-492A-B778-A7746ED2BD32}" srcOrd="0" destOrd="0" presId="urn:microsoft.com/office/officeart/2005/8/layout/orgChart1"/>
    <dgm:cxn modelId="{8E09D8FB-8E7E-41F6-B16C-DEC520C8C85D}" type="presParOf" srcId="{D84AB1BD-9AB5-492A-B778-A7746ED2BD32}" destId="{4626499D-BAD2-4AC3-B65A-669317A9797A}" srcOrd="0" destOrd="0" presId="urn:microsoft.com/office/officeart/2005/8/layout/orgChart1"/>
    <dgm:cxn modelId="{21728600-30C7-42F1-8A9D-0213EF35313A}" type="presParOf" srcId="{D84AB1BD-9AB5-492A-B778-A7746ED2BD32}" destId="{1F35E83E-A244-41E4-B412-36B3BAD92E5C}" srcOrd="1" destOrd="0" presId="urn:microsoft.com/office/officeart/2005/8/layout/orgChart1"/>
    <dgm:cxn modelId="{C6AC9743-382E-4448-9259-1AC7D6CA4B43}" type="presParOf" srcId="{8285099D-1C3E-44A2-B27A-7BE629AB6678}" destId="{51C29386-70AE-4F3E-9173-0012D0DE594C}" srcOrd="1" destOrd="0" presId="urn:microsoft.com/office/officeart/2005/8/layout/orgChart1"/>
    <dgm:cxn modelId="{08D70A37-1F7A-4205-973E-BB8F3616A94A}" type="presParOf" srcId="{8285099D-1C3E-44A2-B27A-7BE629AB6678}" destId="{CB05B8CB-9DC7-4C31-B075-BE88ADA24456}" srcOrd="2" destOrd="0" presId="urn:microsoft.com/office/officeart/2005/8/layout/orgChart1"/>
    <dgm:cxn modelId="{CC47B22F-FCE2-4680-A141-EC1C0EA44F79}" type="presParOf" srcId="{9EA56E4C-7926-4162-9BB8-A7F431AB7A8A}" destId="{F9E9B959-C4AC-4E94-91AB-5B90A4DF091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679ADDE-1B03-4C9B-A6D0-58A934351DB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E1DA2582-B807-48AA-8556-BE898CADD2D7}">
      <dgm:prSet phldrT="[Texto]"/>
      <dgm:spPr/>
      <dgm:t>
        <a:bodyPr/>
        <a:lstStyle/>
        <a:p>
          <a:r>
            <a:rPr lang="es-MX" dirty="0" err="1"/>
            <a:t>Writer</a:t>
          </a:r>
          <a:endParaRPr lang="es-MX" dirty="0"/>
        </a:p>
      </dgm:t>
    </dgm:pt>
    <dgm:pt modelId="{AA59FF9A-AAA6-4C8A-91F7-F4D44AD44A07}" type="parTrans" cxnId="{D2E22ADE-2CE0-4A20-A664-90AAD52FE932}">
      <dgm:prSet/>
      <dgm:spPr/>
      <dgm:t>
        <a:bodyPr/>
        <a:lstStyle/>
        <a:p>
          <a:endParaRPr lang="es-MX"/>
        </a:p>
      </dgm:t>
    </dgm:pt>
    <dgm:pt modelId="{8F4DBF0E-29BA-4865-9F19-89E10200389A}" type="sibTrans" cxnId="{D2E22ADE-2CE0-4A20-A664-90AAD52FE932}">
      <dgm:prSet/>
      <dgm:spPr/>
      <dgm:t>
        <a:bodyPr/>
        <a:lstStyle/>
        <a:p>
          <a:endParaRPr lang="es-MX"/>
        </a:p>
      </dgm:t>
    </dgm:pt>
    <dgm:pt modelId="{0110A502-5A9C-4BDE-A588-C0106B2761E3}">
      <dgm:prSet phldrT="[Texto]"/>
      <dgm:spPr/>
      <dgm:t>
        <a:bodyPr/>
        <a:lstStyle/>
        <a:p>
          <a:r>
            <a:rPr lang="es-MX" dirty="0" err="1"/>
            <a:t>Buffered</a:t>
          </a:r>
          <a:r>
            <a:rPr lang="es-MX" dirty="0"/>
            <a:t> </a:t>
          </a:r>
          <a:r>
            <a:rPr lang="es-MX" dirty="0" err="1"/>
            <a:t>Writer</a:t>
          </a:r>
          <a:endParaRPr lang="es-MX" dirty="0"/>
        </a:p>
      </dgm:t>
    </dgm:pt>
    <dgm:pt modelId="{FD5AD025-2297-43C3-B730-B3A6183C6DFA}" type="parTrans" cxnId="{3BF3458F-237D-4AFC-8453-D7ED3625CD20}">
      <dgm:prSet/>
      <dgm:spPr/>
      <dgm:t>
        <a:bodyPr/>
        <a:lstStyle/>
        <a:p>
          <a:endParaRPr lang="es-MX"/>
        </a:p>
      </dgm:t>
    </dgm:pt>
    <dgm:pt modelId="{940E7414-9104-4479-9251-2AED51B8B63B}" type="sibTrans" cxnId="{3BF3458F-237D-4AFC-8453-D7ED3625CD20}">
      <dgm:prSet/>
      <dgm:spPr/>
      <dgm:t>
        <a:bodyPr/>
        <a:lstStyle/>
        <a:p>
          <a:endParaRPr lang="es-MX"/>
        </a:p>
      </dgm:t>
    </dgm:pt>
    <dgm:pt modelId="{FB90A6D5-8A45-4AED-8AEF-C4F42C93B632}">
      <dgm:prSet phldrT="[Texto]"/>
      <dgm:spPr/>
      <dgm:t>
        <a:bodyPr/>
        <a:lstStyle/>
        <a:p>
          <a:r>
            <a:rPr lang="es-MX" dirty="0" err="1"/>
            <a:t>CharArray</a:t>
          </a:r>
          <a:r>
            <a:rPr lang="es-MX" dirty="0"/>
            <a:t> </a:t>
          </a:r>
          <a:r>
            <a:rPr lang="es-MX" dirty="0" err="1"/>
            <a:t>Writer</a:t>
          </a:r>
          <a:endParaRPr lang="es-MX" dirty="0"/>
        </a:p>
      </dgm:t>
    </dgm:pt>
    <dgm:pt modelId="{D30C2E3F-CA3E-42C1-B7B1-25188891FDFD}" type="parTrans" cxnId="{5A7D0A08-966D-4946-B33F-CC6347A60C59}">
      <dgm:prSet/>
      <dgm:spPr/>
      <dgm:t>
        <a:bodyPr/>
        <a:lstStyle/>
        <a:p>
          <a:endParaRPr lang="es-MX"/>
        </a:p>
      </dgm:t>
    </dgm:pt>
    <dgm:pt modelId="{F1508DE4-66CD-47F4-976C-20F39A79F8DB}" type="sibTrans" cxnId="{5A7D0A08-966D-4946-B33F-CC6347A60C59}">
      <dgm:prSet/>
      <dgm:spPr/>
      <dgm:t>
        <a:bodyPr/>
        <a:lstStyle/>
        <a:p>
          <a:endParaRPr lang="es-MX"/>
        </a:p>
      </dgm:t>
    </dgm:pt>
    <dgm:pt modelId="{96140F3B-7150-49A4-8D7E-9A62DDC4F7B7}">
      <dgm:prSet phldrT="[Texto]"/>
      <dgm:spPr/>
      <dgm:t>
        <a:bodyPr/>
        <a:lstStyle/>
        <a:p>
          <a:r>
            <a:rPr lang="es-MX" dirty="0" err="1"/>
            <a:t>OutputStream</a:t>
          </a:r>
          <a:r>
            <a:rPr lang="es-MX" dirty="0"/>
            <a:t> </a:t>
          </a:r>
          <a:r>
            <a:rPr lang="es-MX" dirty="0" err="1"/>
            <a:t>Writer</a:t>
          </a:r>
          <a:endParaRPr lang="es-MX" dirty="0"/>
        </a:p>
      </dgm:t>
    </dgm:pt>
    <dgm:pt modelId="{D0BEC526-9117-4DC8-A184-F298DE3B9E11}" type="parTrans" cxnId="{58442DF2-B0E6-4CC3-AB81-DAFACE232FFB}">
      <dgm:prSet/>
      <dgm:spPr/>
      <dgm:t>
        <a:bodyPr/>
        <a:lstStyle/>
        <a:p>
          <a:endParaRPr lang="es-MX"/>
        </a:p>
      </dgm:t>
    </dgm:pt>
    <dgm:pt modelId="{CA00591D-B8D1-46C5-B8C3-EE5191596130}" type="sibTrans" cxnId="{58442DF2-B0E6-4CC3-AB81-DAFACE232FFB}">
      <dgm:prSet/>
      <dgm:spPr/>
      <dgm:t>
        <a:bodyPr/>
        <a:lstStyle/>
        <a:p>
          <a:endParaRPr lang="es-MX"/>
        </a:p>
      </dgm:t>
    </dgm:pt>
    <dgm:pt modelId="{F4891564-AEE8-4535-9C3D-77870F38B4F3}">
      <dgm:prSet phldrT="[Texto]"/>
      <dgm:spPr/>
      <dgm:t>
        <a:bodyPr/>
        <a:lstStyle/>
        <a:p>
          <a:r>
            <a:rPr lang="es-MX" dirty="0" err="1"/>
            <a:t>Filter</a:t>
          </a:r>
          <a:r>
            <a:rPr lang="es-MX" dirty="0"/>
            <a:t> </a:t>
          </a:r>
          <a:r>
            <a:rPr lang="es-MX" dirty="0" err="1"/>
            <a:t>Writer</a:t>
          </a:r>
          <a:endParaRPr lang="es-MX" dirty="0"/>
        </a:p>
      </dgm:t>
    </dgm:pt>
    <dgm:pt modelId="{D212D97C-39D7-45D3-B59D-729EF4EDFC85}" type="parTrans" cxnId="{8D4396FD-8B3C-4F5E-9AF6-201BBA04FF13}">
      <dgm:prSet/>
      <dgm:spPr/>
      <dgm:t>
        <a:bodyPr/>
        <a:lstStyle/>
        <a:p>
          <a:endParaRPr lang="es-MX"/>
        </a:p>
      </dgm:t>
    </dgm:pt>
    <dgm:pt modelId="{BE5B4773-083E-42EC-9611-BE55E6E5F643}" type="sibTrans" cxnId="{8D4396FD-8B3C-4F5E-9AF6-201BBA04FF13}">
      <dgm:prSet/>
      <dgm:spPr/>
      <dgm:t>
        <a:bodyPr/>
        <a:lstStyle/>
        <a:p>
          <a:endParaRPr lang="es-MX"/>
        </a:p>
      </dgm:t>
    </dgm:pt>
    <dgm:pt modelId="{036F381C-6418-480F-B1B5-DEF38C027173}">
      <dgm:prSet phldrT="[Texto]"/>
      <dgm:spPr/>
      <dgm:t>
        <a:bodyPr/>
        <a:lstStyle/>
        <a:p>
          <a:r>
            <a:rPr lang="es-MX" dirty="0" err="1"/>
            <a:t>Piped</a:t>
          </a:r>
          <a:r>
            <a:rPr lang="es-MX" dirty="0"/>
            <a:t> </a:t>
          </a:r>
          <a:r>
            <a:rPr lang="es-MX" dirty="0" err="1"/>
            <a:t>Writer</a:t>
          </a:r>
          <a:endParaRPr lang="es-MX" dirty="0"/>
        </a:p>
      </dgm:t>
    </dgm:pt>
    <dgm:pt modelId="{2230FCBC-7585-486C-B846-70DFB8E597AA}" type="parTrans" cxnId="{78971BEA-8312-40E0-BEF7-B35700D2575D}">
      <dgm:prSet/>
      <dgm:spPr/>
      <dgm:t>
        <a:bodyPr/>
        <a:lstStyle/>
        <a:p>
          <a:endParaRPr lang="es-MX"/>
        </a:p>
      </dgm:t>
    </dgm:pt>
    <dgm:pt modelId="{F42E967C-BF16-4B73-A181-0FD67BB48C16}" type="sibTrans" cxnId="{78971BEA-8312-40E0-BEF7-B35700D2575D}">
      <dgm:prSet/>
      <dgm:spPr/>
      <dgm:t>
        <a:bodyPr/>
        <a:lstStyle/>
        <a:p>
          <a:endParaRPr lang="es-MX"/>
        </a:p>
      </dgm:t>
    </dgm:pt>
    <dgm:pt modelId="{C7FF0DF8-BFB6-45D3-ABA1-550CF2379D47}">
      <dgm:prSet phldrT="[Texto]"/>
      <dgm:spPr/>
      <dgm:t>
        <a:bodyPr/>
        <a:lstStyle/>
        <a:p>
          <a:r>
            <a:rPr lang="es-MX" dirty="0" err="1"/>
            <a:t>String</a:t>
          </a:r>
          <a:r>
            <a:rPr lang="es-MX" dirty="0"/>
            <a:t> </a:t>
          </a:r>
          <a:r>
            <a:rPr lang="es-MX" dirty="0" err="1"/>
            <a:t>Writer</a:t>
          </a:r>
          <a:endParaRPr lang="es-MX" dirty="0"/>
        </a:p>
      </dgm:t>
    </dgm:pt>
    <dgm:pt modelId="{EA6E96B0-9812-411D-BF63-F33F7D1932AD}" type="parTrans" cxnId="{C8F9360B-6E9D-4DD3-9840-9DD568561AAA}">
      <dgm:prSet/>
      <dgm:spPr/>
      <dgm:t>
        <a:bodyPr/>
        <a:lstStyle/>
        <a:p>
          <a:endParaRPr lang="es-MX"/>
        </a:p>
      </dgm:t>
    </dgm:pt>
    <dgm:pt modelId="{BF114FED-D03D-4FBA-AEAE-FF62186677C5}" type="sibTrans" cxnId="{C8F9360B-6E9D-4DD3-9840-9DD568561AAA}">
      <dgm:prSet/>
      <dgm:spPr/>
      <dgm:t>
        <a:bodyPr/>
        <a:lstStyle/>
        <a:p>
          <a:endParaRPr lang="es-MX"/>
        </a:p>
      </dgm:t>
    </dgm:pt>
    <dgm:pt modelId="{A0657C78-5345-4074-963F-DAD7EA13BBCE}">
      <dgm:prSet phldrT="[Texto]"/>
      <dgm:spPr/>
      <dgm:t>
        <a:bodyPr/>
        <a:lstStyle/>
        <a:p>
          <a:r>
            <a:rPr lang="es-MX" dirty="0" err="1"/>
            <a:t>Print</a:t>
          </a:r>
          <a:r>
            <a:rPr lang="es-MX" dirty="0"/>
            <a:t> </a:t>
          </a:r>
          <a:r>
            <a:rPr lang="es-MX" dirty="0" err="1"/>
            <a:t>Writer</a:t>
          </a:r>
          <a:endParaRPr lang="es-MX" dirty="0"/>
        </a:p>
      </dgm:t>
    </dgm:pt>
    <dgm:pt modelId="{FFF2C14C-CC6E-426B-A909-C6064012285A}" type="parTrans" cxnId="{435A61BD-51DA-4567-BD2D-70802AD0FC64}">
      <dgm:prSet/>
      <dgm:spPr/>
      <dgm:t>
        <a:bodyPr/>
        <a:lstStyle/>
        <a:p>
          <a:endParaRPr lang="es-MX"/>
        </a:p>
      </dgm:t>
    </dgm:pt>
    <dgm:pt modelId="{56A6DDEC-D7A5-413A-B635-FBEC93F9E1C8}" type="sibTrans" cxnId="{435A61BD-51DA-4567-BD2D-70802AD0FC64}">
      <dgm:prSet/>
      <dgm:spPr/>
      <dgm:t>
        <a:bodyPr/>
        <a:lstStyle/>
        <a:p>
          <a:endParaRPr lang="es-MX"/>
        </a:p>
      </dgm:t>
    </dgm:pt>
    <dgm:pt modelId="{443BA65F-4880-40C9-903F-B25CEE674ED4}" type="pres">
      <dgm:prSet presAssocID="{D679ADDE-1B03-4C9B-A6D0-58A934351DB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EA56E4C-7926-4162-9BB8-A7F431AB7A8A}" type="pres">
      <dgm:prSet presAssocID="{E1DA2582-B807-48AA-8556-BE898CADD2D7}" presName="hierRoot1" presStyleCnt="0">
        <dgm:presLayoutVars>
          <dgm:hierBranch val="init"/>
        </dgm:presLayoutVars>
      </dgm:prSet>
      <dgm:spPr/>
    </dgm:pt>
    <dgm:pt modelId="{080CD68E-8494-4702-88FB-AE0ED3973A7B}" type="pres">
      <dgm:prSet presAssocID="{E1DA2582-B807-48AA-8556-BE898CADD2D7}" presName="rootComposite1" presStyleCnt="0"/>
      <dgm:spPr/>
    </dgm:pt>
    <dgm:pt modelId="{143CEF48-499B-47BE-A830-35B68DD03C99}" type="pres">
      <dgm:prSet presAssocID="{E1DA2582-B807-48AA-8556-BE898CADD2D7}" presName="rootText1" presStyleLbl="node0" presStyleIdx="0" presStyleCnt="1">
        <dgm:presLayoutVars>
          <dgm:chPref val="3"/>
        </dgm:presLayoutVars>
      </dgm:prSet>
      <dgm:spPr/>
    </dgm:pt>
    <dgm:pt modelId="{45F8BC75-BD5F-46D6-AB44-A4D4F0E44802}" type="pres">
      <dgm:prSet presAssocID="{E1DA2582-B807-48AA-8556-BE898CADD2D7}" presName="rootConnector1" presStyleLbl="node1" presStyleIdx="0" presStyleCnt="0"/>
      <dgm:spPr/>
    </dgm:pt>
    <dgm:pt modelId="{81AC547A-577A-413E-8FB6-20106E6B1BAB}" type="pres">
      <dgm:prSet presAssocID="{E1DA2582-B807-48AA-8556-BE898CADD2D7}" presName="hierChild2" presStyleCnt="0"/>
      <dgm:spPr/>
    </dgm:pt>
    <dgm:pt modelId="{80ACB35F-0C71-453D-A874-52C56E650872}" type="pres">
      <dgm:prSet presAssocID="{FD5AD025-2297-43C3-B730-B3A6183C6DFA}" presName="Name37" presStyleLbl="parChTrans1D2" presStyleIdx="0" presStyleCnt="7"/>
      <dgm:spPr/>
    </dgm:pt>
    <dgm:pt modelId="{70717D50-621C-45AF-83A1-A435A644017B}" type="pres">
      <dgm:prSet presAssocID="{0110A502-5A9C-4BDE-A588-C0106B2761E3}" presName="hierRoot2" presStyleCnt="0">
        <dgm:presLayoutVars>
          <dgm:hierBranch val="init"/>
        </dgm:presLayoutVars>
      </dgm:prSet>
      <dgm:spPr/>
    </dgm:pt>
    <dgm:pt modelId="{6A3756FF-9D66-4F56-8051-F0E2F0B7AA3A}" type="pres">
      <dgm:prSet presAssocID="{0110A502-5A9C-4BDE-A588-C0106B2761E3}" presName="rootComposite" presStyleCnt="0"/>
      <dgm:spPr/>
    </dgm:pt>
    <dgm:pt modelId="{9CAFFEC3-3CC3-4100-8775-E3A9D89965A2}" type="pres">
      <dgm:prSet presAssocID="{0110A502-5A9C-4BDE-A588-C0106B2761E3}" presName="rootText" presStyleLbl="node2" presStyleIdx="0" presStyleCnt="7">
        <dgm:presLayoutVars>
          <dgm:chPref val="3"/>
        </dgm:presLayoutVars>
      </dgm:prSet>
      <dgm:spPr/>
    </dgm:pt>
    <dgm:pt modelId="{C01053C5-9447-4AB1-BE5F-3E651C1FDB36}" type="pres">
      <dgm:prSet presAssocID="{0110A502-5A9C-4BDE-A588-C0106B2761E3}" presName="rootConnector" presStyleLbl="node2" presStyleIdx="0" presStyleCnt="7"/>
      <dgm:spPr/>
    </dgm:pt>
    <dgm:pt modelId="{0D506719-91DC-4E8F-ADAF-68A0029FF127}" type="pres">
      <dgm:prSet presAssocID="{0110A502-5A9C-4BDE-A588-C0106B2761E3}" presName="hierChild4" presStyleCnt="0"/>
      <dgm:spPr/>
    </dgm:pt>
    <dgm:pt modelId="{7C73E99C-FECF-4281-B594-92F7C41EFFE1}" type="pres">
      <dgm:prSet presAssocID="{0110A502-5A9C-4BDE-A588-C0106B2761E3}" presName="hierChild5" presStyleCnt="0"/>
      <dgm:spPr/>
    </dgm:pt>
    <dgm:pt modelId="{87741009-AB78-4E7C-823D-80B5EDC80477}" type="pres">
      <dgm:prSet presAssocID="{D30C2E3F-CA3E-42C1-B7B1-25188891FDFD}" presName="Name37" presStyleLbl="parChTrans1D2" presStyleIdx="1" presStyleCnt="7"/>
      <dgm:spPr/>
    </dgm:pt>
    <dgm:pt modelId="{7C727E59-0E78-415D-8969-3FCCE8233839}" type="pres">
      <dgm:prSet presAssocID="{FB90A6D5-8A45-4AED-8AEF-C4F42C93B632}" presName="hierRoot2" presStyleCnt="0">
        <dgm:presLayoutVars>
          <dgm:hierBranch val="init"/>
        </dgm:presLayoutVars>
      </dgm:prSet>
      <dgm:spPr/>
    </dgm:pt>
    <dgm:pt modelId="{9C04DA5D-41C6-44FB-9FCE-B01550802FC7}" type="pres">
      <dgm:prSet presAssocID="{FB90A6D5-8A45-4AED-8AEF-C4F42C93B632}" presName="rootComposite" presStyleCnt="0"/>
      <dgm:spPr/>
    </dgm:pt>
    <dgm:pt modelId="{1048E5C1-5C63-4918-B303-B51D91FA0622}" type="pres">
      <dgm:prSet presAssocID="{FB90A6D5-8A45-4AED-8AEF-C4F42C93B632}" presName="rootText" presStyleLbl="node2" presStyleIdx="1" presStyleCnt="7">
        <dgm:presLayoutVars>
          <dgm:chPref val="3"/>
        </dgm:presLayoutVars>
      </dgm:prSet>
      <dgm:spPr/>
    </dgm:pt>
    <dgm:pt modelId="{42EE8E1D-6C2F-4C51-9362-7DC21D77A929}" type="pres">
      <dgm:prSet presAssocID="{FB90A6D5-8A45-4AED-8AEF-C4F42C93B632}" presName="rootConnector" presStyleLbl="node2" presStyleIdx="1" presStyleCnt="7"/>
      <dgm:spPr/>
    </dgm:pt>
    <dgm:pt modelId="{2075326E-0F16-4331-8421-E5257644616E}" type="pres">
      <dgm:prSet presAssocID="{FB90A6D5-8A45-4AED-8AEF-C4F42C93B632}" presName="hierChild4" presStyleCnt="0"/>
      <dgm:spPr/>
    </dgm:pt>
    <dgm:pt modelId="{FED5FB3D-02AB-4179-8E63-0354A126CF25}" type="pres">
      <dgm:prSet presAssocID="{FB90A6D5-8A45-4AED-8AEF-C4F42C93B632}" presName="hierChild5" presStyleCnt="0"/>
      <dgm:spPr/>
    </dgm:pt>
    <dgm:pt modelId="{A889E790-EB48-4919-B599-7B582E36474B}" type="pres">
      <dgm:prSet presAssocID="{D0BEC526-9117-4DC8-A184-F298DE3B9E11}" presName="Name37" presStyleLbl="parChTrans1D2" presStyleIdx="2" presStyleCnt="7"/>
      <dgm:spPr/>
    </dgm:pt>
    <dgm:pt modelId="{36FD0AA5-6ADC-412C-BAF0-D8E2AB21C09D}" type="pres">
      <dgm:prSet presAssocID="{96140F3B-7150-49A4-8D7E-9A62DDC4F7B7}" presName="hierRoot2" presStyleCnt="0">
        <dgm:presLayoutVars>
          <dgm:hierBranch val="init"/>
        </dgm:presLayoutVars>
      </dgm:prSet>
      <dgm:spPr/>
    </dgm:pt>
    <dgm:pt modelId="{C0855CCA-A28E-4057-81F1-A7C88722DE9C}" type="pres">
      <dgm:prSet presAssocID="{96140F3B-7150-49A4-8D7E-9A62DDC4F7B7}" presName="rootComposite" presStyleCnt="0"/>
      <dgm:spPr/>
    </dgm:pt>
    <dgm:pt modelId="{A3B1E652-7D03-4743-9AA8-D652E493C187}" type="pres">
      <dgm:prSet presAssocID="{96140F3B-7150-49A4-8D7E-9A62DDC4F7B7}" presName="rootText" presStyleLbl="node2" presStyleIdx="2" presStyleCnt="7">
        <dgm:presLayoutVars>
          <dgm:chPref val="3"/>
        </dgm:presLayoutVars>
      </dgm:prSet>
      <dgm:spPr/>
    </dgm:pt>
    <dgm:pt modelId="{B0792CA7-BBA3-4036-AF92-1F579083D0F4}" type="pres">
      <dgm:prSet presAssocID="{96140F3B-7150-49A4-8D7E-9A62DDC4F7B7}" presName="rootConnector" presStyleLbl="node2" presStyleIdx="2" presStyleCnt="7"/>
      <dgm:spPr/>
    </dgm:pt>
    <dgm:pt modelId="{96B8EAB1-36C8-408C-8A59-9A28CA97D420}" type="pres">
      <dgm:prSet presAssocID="{96140F3B-7150-49A4-8D7E-9A62DDC4F7B7}" presName="hierChild4" presStyleCnt="0"/>
      <dgm:spPr/>
    </dgm:pt>
    <dgm:pt modelId="{AA65ACC6-5CB8-48EA-9997-7976BAA01632}" type="pres">
      <dgm:prSet presAssocID="{96140F3B-7150-49A4-8D7E-9A62DDC4F7B7}" presName="hierChild5" presStyleCnt="0"/>
      <dgm:spPr/>
    </dgm:pt>
    <dgm:pt modelId="{C77F47EB-FF69-4068-8C79-C50DDB20DCF4}" type="pres">
      <dgm:prSet presAssocID="{D212D97C-39D7-45D3-B59D-729EF4EDFC85}" presName="Name37" presStyleLbl="parChTrans1D2" presStyleIdx="3" presStyleCnt="7"/>
      <dgm:spPr/>
    </dgm:pt>
    <dgm:pt modelId="{8DADB981-2A45-4172-BCF4-B8244CEB3983}" type="pres">
      <dgm:prSet presAssocID="{F4891564-AEE8-4535-9C3D-77870F38B4F3}" presName="hierRoot2" presStyleCnt="0">
        <dgm:presLayoutVars>
          <dgm:hierBranch val="init"/>
        </dgm:presLayoutVars>
      </dgm:prSet>
      <dgm:spPr/>
    </dgm:pt>
    <dgm:pt modelId="{C42BEC6B-3E54-4622-BE8C-EF2FEC2AFC04}" type="pres">
      <dgm:prSet presAssocID="{F4891564-AEE8-4535-9C3D-77870F38B4F3}" presName="rootComposite" presStyleCnt="0"/>
      <dgm:spPr/>
    </dgm:pt>
    <dgm:pt modelId="{7F38AA9C-F531-43F3-BFDA-3D2C9CB5C92E}" type="pres">
      <dgm:prSet presAssocID="{F4891564-AEE8-4535-9C3D-77870F38B4F3}" presName="rootText" presStyleLbl="node2" presStyleIdx="3" presStyleCnt="7">
        <dgm:presLayoutVars>
          <dgm:chPref val="3"/>
        </dgm:presLayoutVars>
      </dgm:prSet>
      <dgm:spPr/>
    </dgm:pt>
    <dgm:pt modelId="{7DBE2B31-B699-479A-B7ED-4FA8C2E59777}" type="pres">
      <dgm:prSet presAssocID="{F4891564-AEE8-4535-9C3D-77870F38B4F3}" presName="rootConnector" presStyleLbl="node2" presStyleIdx="3" presStyleCnt="7"/>
      <dgm:spPr/>
    </dgm:pt>
    <dgm:pt modelId="{196B7565-1A66-485B-98EF-118CA5A78267}" type="pres">
      <dgm:prSet presAssocID="{F4891564-AEE8-4535-9C3D-77870F38B4F3}" presName="hierChild4" presStyleCnt="0"/>
      <dgm:spPr/>
    </dgm:pt>
    <dgm:pt modelId="{6386E9FD-6F5A-4DCC-84B4-1783BB80F41C}" type="pres">
      <dgm:prSet presAssocID="{F4891564-AEE8-4535-9C3D-77870F38B4F3}" presName="hierChild5" presStyleCnt="0"/>
      <dgm:spPr/>
    </dgm:pt>
    <dgm:pt modelId="{3C891801-3FA7-433E-B2CB-F70B04A9A98E}" type="pres">
      <dgm:prSet presAssocID="{2230FCBC-7585-486C-B846-70DFB8E597AA}" presName="Name37" presStyleLbl="parChTrans1D2" presStyleIdx="4" presStyleCnt="7"/>
      <dgm:spPr/>
    </dgm:pt>
    <dgm:pt modelId="{11A1B471-EF54-4BA7-AE4B-C6C9EB18DA7A}" type="pres">
      <dgm:prSet presAssocID="{036F381C-6418-480F-B1B5-DEF38C027173}" presName="hierRoot2" presStyleCnt="0">
        <dgm:presLayoutVars>
          <dgm:hierBranch val="init"/>
        </dgm:presLayoutVars>
      </dgm:prSet>
      <dgm:spPr/>
    </dgm:pt>
    <dgm:pt modelId="{71FB1385-604E-466A-BC75-EC2A9878998C}" type="pres">
      <dgm:prSet presAssocID="{036F381C-6418-480F-B1B5-DEF38C027173}" presName="rootComposite" presStyleCnt="0"/>
      <dgm:spPr/>
    </dgm:pt>
    <dgm:pt modelId="{3D422D51-4F94-4D08-8332-483E3B98517B}" type="pres">
      <dgm:prSet presAssocID="{036F381C-6418-480F-B1B5-DEF38C027173}" presName="rootText" presStyleLbl="node2" presStyleIdx="4" presStyleCnt="7">
        <dgm:presLayoutVars>
          <dgm:chPref val="3"/>
        </dgm:presLayoutVars>
      </dgm:prSet>
      <dgm:spPr/>
    </dgm:pt>
    <dgm:pt modelId="{C1E36BCB-34B8-4A6C-A415-176638E077A9}" type="pres">
      <dgm:prSet presAssocID="{036F381C-6418-480F-B1B5-DEF38C027173}" presName="rootConnector" presStyleLbl="node2" presStyleIdx="4" presStyleCnt="7"/>
      <dgm:spPr/>
    </dgm:pt>
    <dgm:pt modelId="{3179B78D-46C7-4264-B154-46AE2A6661B1}" type="pres">
      <dgm:prSet presAssocID="{036F381C-6418-480F-B1B5-DEF38C027173}" presName="hierChild4" presStyleCnt="0"/>
      <dgm:spPr/>
    </dgm:pt>
    <dgm:pt modelId="{8394EFB1-EA4D-44A0-8310-34694D8DE87E}" type="pres">
      <dgm:prSet presAssocID="{036F381C-6418-480F-B1B5-DEF38C027173}" presName="hierChild5" presStyleCnt="0"/>
      <dgm:spPr/>
    </dgm:pt>
    <dgm:pt modelId="{A8668471-4E8B-4EA9-9505-0B02825643E7}" type="pres">
      <dgm:prSet presAssocID="{EA6E96B0-9812-411D-BF63-F33F7D1932AD}" presName="Name37" presStyleLbl="parChTrans1D2" presStyleIdx="5" presStyleCnt="7"/>
      <dgm:spPr/>
    </dgm:pt>
    <dgm:pt modelId="{8285099D-1C3E-44A2-B27A-7BE629AB6678}" type="pres">
      <dgm:prSet presAssocID="{C7FF0DF8-BFB6-45D3-ABA1-550CF2379D47}" presName="hierRoot2" presStyleCnt="0">
        <dgm:presLayoutVars>
          <dgm:hierBranch val="init"/>
        </dgm:presLayoutVars>
      </dgm:prSet>
      <dgm:spPr/>
    </dgm:pt>
    <dgm:pt modelId="{D84AB1BD-9AB5-492A-B778-A7746ED2BD32}" type="pres">
      <dgm:prSet presAssocID="{C7FF0DF8-BFB6-45D3-ABA1-550CF2379D47}" presName="rootComposite" presStyleCnt="0"/>
      <dgm:spPr/>
    </dgm:pt>
    <dgm:pt modelId="{4626499D-BAD2-4AC3-B65A-669317A9797A}" type="pres">
      <dgm:prSet presAssocID="{C7FF0DF8-BFB6-45D3-ABA1-550CF2379D47}" presName="rootText" presStyleLbl="node2" presStyleIdx="5" presStyleCnt="7">
        <dgm:presLayoutVars>
          <dgm:chPref val="3"/>
        </dgm:presLayoutVars>
      </dgm:prSet>
      <dgm:spPr/>
    </dgm:pt>
    <dgm:pt modelId="{1F35E83E-A244-41E4-B412-36B3BAD92E5C}" type="pres">
      <dgm:prSet presAssocID="{C7FF0DF8-BFB6-45D3-ABA1-550CF2379D47}" presName="rootConnector" presStyleLbl="node2" presStyleIdx="5" presStyleCnt="7"/>
      <dgm:spPr/>
    </dgm:pt>
    <dgm:pt modelId="{51C29386-70AE-4F3E-9173-0012D0DE594C}" type="pres">
      <dgm:prSet presAssocID="{C7FF0DF8-BFB6-45D3-ABA1-550CF2379D47}" presName="hierChild4" presStyleCnt="0"/>
      <dgm:spPr/>
    </dgm:pt>
    <dgm:pt modelId="{CB05B8CB-9DC7-4C31-B075-BE88ADA24456}" type="pres">
      <dgm:prSet presAssocID="{C7FF0DF8-BFB6-45D3-ABA1-550CF2379D47}" presName="hierChild5" presStyleCnt="0"/>
      <dgm:spPr/>
    </dgm:pt>
    <dgm:pt modelId="{34713C4A-5112-4F46-BD8E-99C07747F484}" type="pres">
      <dgm:prSet presAssocID="{FFF2C14C-CC6E-426B-A909-C6064012285A}" presName="Name37" presStyleLbl="parChTrans1D2" presStyleIdx="6" presStyleCnt="7"/>
      <dgm:spPr/>
    </dgm:pt>
    <dgm:pt modelId="{26C2F3B7-7390-4CA3-AA0F-64EE5562030D}" type="pres">
      <dgm:prSet presAssocID="{A0657C78-5345-4074-963F-DAD7EA13BBCE}" presName="hierRoot2" presStyleCnt="0">
        <dgm:presLayoutVars>
          <dgm:hierBranch val="init"/>
        </dgm:presLayoutVars>
      </dgm:prSet>
      <dgm:spPr/>
    </dgm:pt>
    <dgm:pt modelId="{CFC66432-7A61-4785-8D50-4DC6E48D848D}" type="pres">
      <dgm:prSet presAssocID="{A0657C78-5345-4074-963F-DAD7EA13BBCE}" presName="rootComposite" presStyleCnt="0"/>
      <dgm:spPr/>
    </dgm:pt>
    <dgm:pt modelId="{C3476F31-5E57-4069-B946-F96FBBEFF297}" type="pres">
      <dgm:prSet presAssocID="{A0657C78-5345-4074-963F-DAD7EA13BBCE}" presName="rootText" presStyleLbl="node2" presStyleIdx="6" presStyleCnt="7">
        <dgm:presLayoutVars>
          <dgm:chPref val="3"/>
        </dgm:presLayoutVars>
      </dgm:prSet>
      <dgm:spPr/>
    </dgm:pt>
    <dgm:pt modelId="{7705CF2F-1075-48B2-A678-6C56F5A0B573}" type="pres">
      <dgm:prSet presAssocID="{A0657C78-5345-4074-963F-DAD7EA13BBCE}" presName="rootConnector" presStyleLbl="node2" presStyleIdx="6" presStyleCnt="7"/>
      <dgm:spPr/>
    </dgm:pt>
    <dgm:pt modelId="{BEEC21B9-4BA8-4616-81A3-355041C861AD}" type="pres">
      <dgm:prSet presAssocID="{A0657C78-5345-4074-963F-DAD7EA13BBCE}" presName="hierChild4" presStyleCnt="0"/>
      <dgm:spPr/>
    </dgm:pt>
    <dgm:pt modelId="{614A12F4-CC4D-4E55-9F35-31A7F2978CF3}" type="pres">
      <dgm:prSet presAssocID="{A0657C78-5345-4074-963F-DAD7EA13BBCE}" presName="hierChild5" presStyleCnt="0"/>
      <dgm:spPr/>
    </dgm:pt>
    <dgm:pt modelId="{F9E9B959-C4AC-4E94-91AB-5B90A4DF091C}" type="pres">
      <dgm:prSet presAssocID="{E1DA2582-B807-48AA-8556-BE898CADD2D7}" presName="hierChild3" presStyleCnt="0"/>
      <dgm:spPr/>
    </dgm:pt>
  </dgm:ptLst>
  <dgm:cxnLst>
    <dgm:cxn modelId="{6511F201-0BA0-439C-B012-0D2C5D004785}" type="presOf" srcId="{A0657C78-5345-4074-963F-DAD7EA13BBCE}" destId="{7705CF2F-1075-48B2-A678-6C56F5A0B573}" srcOrd="1" destOrd="0" presId="urn:microsoft.com/office/officeart/2005/8/layout/orgChart1"/>
    <dgm:cxn modelId="{5A7D0A08-966D-4946-B33F-CC6347A60C59}" srcId="{E1DA2582-B807-48AA-8556-BE898CADD2D7}" destId="{FB90A6D5-8A45-4AED-8AEF-C4F42C93B632}" srcOrd="1" destOrd="0" parTransId="{D30C2E3F-CA3E-42C1-B7B1-25188891FDFD}" sibTransId="{F1508DE4-66CD-47F4-976C-20F39A79F8DB}"/>
    <dgm:cxn modelId="{C8F9360B-6E9D-4DD3-9840-9DD568561AAA}" srcId="{E1DA2582-B807-48AA-8556-BE898CADD2D7}" destId="{C7FF0DF8-BFB6-45D3-ABA1-550CF2379D47}" srcOrd="5" destOrd="0" parTransId="{EA6E96B0-9812-411D-BF63-F33F7D1932AD}" sibTransId="{BF114FED-D03D-4FBA-AEAE-FF62186677C5}"/>
    <dgm:cxn modelId="{83D9480F-34BA-49FB-9C61-C5E318839904}" type="presOf" srcId="{F4891564-AEE8-4535-9C3D-77870F38B4F3}" destId="{7DBE2B31-B699-479A-B7ED-4FA8C2E59777}" srcOrd="1" destOrd="0" presId="urn:microsoft.com/office/officeart/2005/8/layout/orgChart1"/>
    <dgm:cxn modelId="{F7E0FC20-B403-4875-BD22-A136275E0866}" type="presOf" srcId="{D679ADDE-1B03-4C9B-A6D0-58A934351DB0}" destId="{443BA65F-4880-40C9-903F-B25CEE674ED4}" srcOrd="0" destOrd="0" presId="urn:microsoft.com/office/officeart/2005/8/layout/orgChart1"/>
    <dgm:cxn modelId="{5AEA8E31-5239-4491-BC0A-A43971E749E7}" type="presOf" srcId="{036F381C-6418-480F-B1B5-DEF38C027173}" destId="{C1E36BCB-34B8-4A6C-A415-176638E077A9}" srcOrd="1" destOrd="0" presId="urn:microsoft.com/office/officeart/2005/8/layout/orgChart1"/>
    <dgm:cxn modelId="{9F44103E-3F7A-44D8-B746-4CB74C3A1038}" type="presOf" srcId="{C7FF0DF8-BFB6-45D3-ABA1-550CF2379D47}" destId="{1F35E83E-A244-41E4-B412-36B3BAD92E5C}" srcOrd="1" destOrd="0" presId="urn:microsoft.com/office/officeart/2005/8/layout/orgChart1"/>
    <dgm:cxn modelId="{CA1AC05D-836D-4E27-B8BC-F9AD18ECED41}" type="presOf" srcId="{D0BEC526-9117-4DC8-A184-F298DE3B9E11}" destId="{A889E790-EB48-4919-B599-7B582E36474B}" srcOrd="0" destOrd="0" presId="urn:microsoft.com/office/officeart/2005/8/layout/orgChart1"/>
    <dgm:cxn modelId="{ACCC0152-15B3-4034-819C-34212C925E75}" type="presOf" srcId="{2230FCBC-7585-486C-B846-70DFB8E597AA}" destId="{3C891801-3FA7-433E-B2CB-F70B04A9A98E}" srcOrd="0" destOrd="0" presId="urn:microsoft.com/office/officeart/2005/8/layout/orgChart1"/>
    <dgm:cxn modelId="{2E903958-4FE0-4D8D-98B2-83D035510F3D}" type="presOf" srcId="{E1DA2582-B807-48AA-8556-BE898CADD2D7}" destId="{143CEF48-499B-47BE-A830-35B68DD03C99}" srcOrd="0" destOrd="0" presId="urn:microsoft.com/office/officeart/2005/8/layout/orgChart1"/>
    <dgm:cxn modelId="{1F66A280-C63C-48A2-B20E-BFF9E59141AA}" type="presOf" srcId="{0110A502-5A9C-4BDE-A588-C0106B2761E3}" destId="{C01053C5-9447-4AB1-BE5F-3E651C1FDB36}" srcOrd="1" destOrd="0" presId="urn:microsoft.com/office/officeart/2005/8/layout/orgChart1"/>
    <dgm:cxn modelId="{F7CE7384-EE11-4B10-B9FF-3B48CDB06CA8}" type="presOf" srcId="{96140F3B-7150-49A4-8D7E-9A62DDC4F7B7}" destId="{B0792CA7-BBA3-4036-AF92-1F579083D0F4}" srcOrd="1" destOrd="0" presId="urn:microsoft.com/office/officeart/2005/8/layout/orgChart1"/>
    <dgm:cxn modelId="{5EA50B86-5AED-4443-B164-4499857BC153}" type="presOf" srcId="{A0657C78-5345-4074-963F-DAD7EA13BBCE}" destId="{C3476F31-5E57-4069-B946-F96FBBEFF297}" srcOrd="0" destOrd="0" presId="urn:microsoft.com/office/officeart/2005/8/layout/orgChart1"/>
    <dgm:cxn modelId="{67B2A38A-D778-42BA-A1F9-7D034C794D24}" type="presOf" srcId="{D30C2E3F-CA3E-42C1-B7B1-25188891FDFD}" destId="{87741009-AB78-4E7C-823D-80B5EDC80477}" srcOrd="0" destOrd="0" presId="urn:microsoft.com/office/officeart/2005/8/layout/orgChart1"/>
    <dgm:cxn modelId="{E752DD8A-04DE-44E7-B13B-1CDC43A28CAF}" type="presOf" srcId="{C7FF0DF8-BFB6-45D3-ABA1-550CF2379D47}" destId="{4626499D-BAD2-4AC3-B65A-669317A9797A}" srcOrd="0" destOrd="0" presId="urn:microsoft.com/office/officeart/2005/8/layout/orgChart1"/>
    <dgm:cxn modelId="{B692C88B-F9A3-4F76-909E-D225EF8FA0F7}" type="presOf" srcId="{FB90A6D5-8A45-4AED-8AEF-C4F42C93B632}" destId="{1048E5C1-5C63-4918-B303-B51D91FA0622}" srcOrd="0" destOrd="0" presId="urn:microsoft.com/office/officeart/2005/8/layout/orgChart1"/>
    <dgm:cxn modelId="{3BF3458F-237D-4AFC-8453-D7ED3625CD20}" srcId="{E1DA2582-B807-48AA-8556-BE898CADD2D7}" destId="{0110A502-5A9C-4BDE-A588-C0106B2761E3}" srcOrd="0" destOrd="0" parTransId="{FD5AD025-2297-43C3-B730-B3A6183C6DFA}" sibTransId="{940E7414-9104-4479-9251-2AED51B8B63B}"/>
    <dgm:cxn modelId="{6845B78F-A606-4E32-8F9F-FE3460EDB1CF}" type="presOf" srcId="{F4891564-AEE8-4535-9C3D-77870F38B4F3}" destId="{7F38AA9C-F531-43F3-BFDA-3D2C9CB5C92E}" srcOrd="0" destOrd="0" presId="urn:microsoft.com/office/officeart/2005/8/layout/orgChart1"/>
    <dgm:cxn modelId="{9D5F2290-0D59-40E0-A729-953DA2BBF5D6}" type="presOf" srcId="{EA6E96B0-9812-411D-BF63-F33F7D1932AD}" destId="{A8668471-4E8B-4EA9-9505-0B02825643E7}" srcOrd="0" destOrd="0" presId="urn:microsoft.com/office/officeart/2005/8/layout/orgChart1"/>
    <dgm:cxn modelId="{90DE279A-765F-498D-B6E7-C843BE162E35}" type="presOf" srcId="{FB90A6D5-8A45-4AED-8AEF-C4F42C93B632}" destId="{42EE8E1D-6C2F-4C51-9362-7DC21D77A929}" srcOrd="1" destOrd="0" presId="urn:microsoft.com/office/officeart/2005/8/layout/orgChart1"/>
    <dgm:cxn modelId="{25F9ACA1-4C72-4F08-9531-2FED3957893D}" type="presOf" srcId="{0110A502-5A9C-4BDE-A588-C0106B2761E3}" destId="{9CAFFEC3-3CC3-4100-8775-E3A9D89965A2}" srcOrd="0" destOrd="0" presId="urn:microsoft.com/office/officeart/2005/8/layout/orgChart1"/>
    <dgm:cxn modelId="{5376C4B3-9336-4DFD-82D2-12A750064BE9}" type="presOf" srcId="{D212D97C-39D7-45D3-B59D-729EF4EDFC85}" destId="{C77F47EB-FF69-4068-8C79-C50DDB20DCF4}" srcOrd="0" destOrd="0" presId="urn:microsoft.com/office/officeart/2005/8/layout/orgChart1"/>
    <dgm:cxn modelId="{F4D974B5-DB31-4640-928B-C5CE4E459409}" type="presOf" srcId="{036F381C-6418-480F-B1B5-DEF38C027173}" destId="{3D422D51-4F94-4D08-8332-483E3B98517B}" srcOrd="0" destOrd="0" presId="urn:microsoft.com/office/officeart/2005/8/layout/orgChart1"/>
    <dgm:cxn modelId="{435A61BD-51DA-4567-BD2D-70802AD0FC64}" srcId="{E1DA2582-B807-48AA-8556-BE898CADD2D7}" destId="{A0657C78-5345-4074-963F-DAD7EA13BBCE}" srcOrd="6" destOrd="0" parTransId="{FFF2C14C-CC6E-426B-A909-C6064012285A}" sibTransId="{56A6DDEC-D7A5-413A-B635-FBEC93F9E1C8}"/>
    <dgm:cxn modelId="{9AE5B3C9-7706-4944-8511-489A634DA39D}" type="presOf" srcId="{FD5AD025-2297-43C3-B730-B3A6183C6DFA}" destId="{80ACB35F-0C71-453D-A874-52C56E650872}" srcOrd="0" destOrd="0" presId="urn:microsoft.com/office/officeart/2005/8/layout/orgChart1"/>
    <dgm:cxn modelId="{03C5E4D6-6ACC-4339-888C-260BA3D0C8C9}" type="presOf" srcId="{96140F3B-7150-49A4-8D7E-9A62DDC4F7B7}" destId="{A3B1E652-7D03-4743-9AA8-D652E493C187}" srcOrd="0" destOrd="0" presId="urn:microsoft.com/office/officeart/2005/8/layout/orgChart1"/>
    <dgm:cxn modelId="{CA9154D9-26F2-468F-9C1E-9D06F7A1827E}" type="presOf" srcId="{FFF2C14C-CC6E-426B-A909-C6064012285A}" destId="{34713C4A-5112-4F46-BD8E-99C07747F484}" srcOrd="0" destOrd="0" presId="urn:microsoft.com/office/officeart/2005/8/layout/orgChart1"/>
    <dgm:cxn modelId="{D2E22ADE-2CE0-4A20-A664-90AAD52FE932}" srcId="{D679ADDE-1B03-4C9B-A6D0-58A934351DB0}" destId="{E1DA2582-B807-48AA-8556-BE898CADD2D7}" srcOrd="0" destOrd="0" parTransId="{AA59FF9A-AAA6-4C8A-91F7-F4D44AD44A07}" sibTransId="{8F4DBF0E-29BA-4865-9F19-89E10200389A}"/>
    <dgm:cxn modelId="{383128E5-C498-4D0C-BF6A-9293196A8A14}" type="presOf" srcId="{E1DA2582-B807-48AA-8556-BE898CADD2D7}" destId="{45F8BC75-BD5F-46D6-AB44-A4D4F0E44802}" srcOrd="1" destOrd="0" presId="urn:microsoft.com/office/officeart/2005/8/layout/orgChart1"/>
    <dgm:cxn modelId="{78971BEA-8312-40E0-BEF7-B35700D2575D}" srcId="{E1DA2582-B807-48AA-8556-BE898CADD2D7}" destId="{036F381C-6418-480F-B1B5-DEF38C027173}" srcOrd="4" destOrd="0" parTransId="{2230FCBC-7585-486C-B846-70DFB8E597AA}" sibTransId="{F42E967C-BF16-4B73-A181-0FD67BB48C16}"/>
    <dgm:cxn modelId="{58442DF2-B0E6-4CC3-AB81-DAFACE232FFB}" srcId="{E1DA2582-B807-48AA-8556-BE898CADD2D7}" destId="{96140F3B-7150-49A4-8D7E-9A62DDC4F7B7}" srcOrd="2" destOrd="0" parTransId="{D0BEC526-9117-4DC8-A184-F298DE3B9E11}" sibTransId="{CA00591D-B8D1-46C5-B8C3-EE5191596130}"/>
    <dgm:cxn modelId="{8D4396FD-8B3C-4F5E-9AF6-201BBA04FF13}" srcId="{E1DA2582-B807-48AA-8556-BE898CADD2D7}" destId="{F4891564-AEE8-4535-9C3D-77870F38B4F3}" srcOrd="3" destOrd="0" parTransId="{D212D97C-39D7-45D3-B59D-729EF4EDFC85}" sibTransId="{BE5B4773-083E-42EC-9611-BE55E6E5F643}"/>
    <dgm:cxn modelId="{D032EBB9-2DB9-41E9-BE5D-A1331C9458BA}" type="presParOf" srcId="{443BA65F-4880-40C9-903F-B25CEE674ED4}" destId="{9EA56E4C-7926-4162-9BB8-A7F431AB7A8A}" srcOrd="0" destOrd="0" presId="urn:microsoft.com/office/officeart/2005/8/layout/orgChart1"/>
    <dgm:cxn modelId="{EFC5B834-98EA-419C-8067-CBC4290E1244}" type="presParOf" srcId="{9EA56E4C-7926-4162-9BB8-A7F431AB7A8A}" destId="{080CD68E-8494-4702-88FB-AE0ED3973A7B}" srcOrd="0" destOrd="0" presId="urn:microsoft.com/office/officeart/2005/8/layout/orgChart1"/>
    <dgm:cxn modelId="{351BCFEF-A76A-4E65-B552-41AA18DF6A7A}" type="presParOf" srcId="{080CD68E-8494-4702-88FB-AE0ED3973A7B}" destId="{143CEF48-499B-47BE-A830-35B68DD03C99}" srcOrd="0" destOrd="0" presId="urn:microsoft.com/office/officeart/2005/8/layout/orgChart1"/>
    <dgm:cxn modelId="{1B2B9C30-A5CF-4A7C-827D-AAD2F4F0238A}" type="presParOf" srcId="{080CD68E-8494-4702-88FB-AE0ED3973A7B}" destId="{45F8BC75-BD5F-46D6-AB44-A4D4F0E44802}" srcOrd="1" destOrd="0" presId="urn:microsoft.com/office/officeart/2005/8/layout/orgChart1"/>
    <dgm:cxn modelId="{55AB9B1A-15C5-421B-B804-9548921BB6DF}" type="presParOf" srcId="{9EA56E4C-7926-4162-9BB8-A7F431AB7A8A}" destId="{81AC547A-577A-413E-8FB6-20106E6B1BAB}" srcOrd="1" destOrd="0" presId="urn:microsoft.com/office/officeart/2005/8/layout/orgChart1"/>
    <dgm:cxn modelId="{4A5A31EB-C12F-47D1-81FB-070FB8EC8C9A}" type="presParOf" srcId="{81AC547A-577A-413E-8FB6-20106E6B1BAB}" destId="{80ACB35F-0C71-453D-A874-52C56E650872}" srcOrd="0" destOrd="0" presId="urn:microsoft.com/office/officeart/2005/8/layout/orgChart1"/>
    <dgm:cxn modelId="{DE24440A-FB49-486B-9DC3-A449763530EA}" type="presParOf" srcId="{81AC547A-577A-413E-8FB6-20106E6B1BAB}" destId="{70717D50-621C-45AF-83A1-A435A644017B}" srcOrd="1" destOrd="0" presId="urn:microsoft.com/office/officeart/2005/8/layout/orgChart1"/>
    <dgm:cxn modelId="{DB7AA768-A7D7-42AE-8B3A-82A785678DFE}" type="presParOf" srcId="{70717D50-621C-45AF-83A1-A435A644017B}" destId="{6A3756FF-9D66-4F56-8051-F0E2F0B7AA3A}" srcOrd="0" destOrd="0" presId="urn:microsoft.com/office/officeart/2005/8/layout/orgChart1"/>
    <dgm:cxn modelId="{115E09BE-4FE3-47F6-8085-0629BAC53EC3}" type="presParOf" srcId="{6A3756FF-9D66-4F56-8051-F0E2F0B7AA3A}" destId="{9CAFFEC3-3CC3-4100-8775-E3A9D89965A2}" srcOrd="0" destOrd="0" presId="urn:microsoft.com/office/officeart/2005/8/layout/orgChart1"/>
    <dgm:cxn modelId="{13C73EE7-2E79-4732-8FB3-C43043A23809}" type="presParOf" srcId="{6A3756FF-9D66-4F56-8051-F0E2F0B7AA3A}" destId="{C01053C5-9447-4AB1-BE5F-3E651C1FDB36}" srcOrd="1" destOrd="0" presId="urn:microsoft.com/office/officeart/2005/8/layout/orgChart1"/>
    <dgm:cxn modelId="{39C3CC00-5E07-4D20-8FC8-32795389F9E4}" type="presParOf" srcId="{70717D50-621C-45AF-83A1-A435A644017B}" destId="{0D506719-91DC-4E8F-ADAF-68A0029FF127}" srcOrd="1" destOrd="0" presId="urn:microsoft.com/office/officeart/2005/8/layout/orgChart1"/>
    <dgm:cxn modelId="{B21B91C8-F1A9-43CB-9B88-29DDD3105C1E}" type="presParOf" srcId="{70717D50-621C-45AF-83A1-A435A644017B}" destId="{7C73E99C-FECF-4281-B594-92F7C41EFFE1}" srcOrd="2" destOrd="0" presId="urn:microsoft.com/office/officeart/2005/8/layout/orgChart1"/>
    <dgm:cxn modelId="{83E2C389-5DBD-4499-A492-6C60AB2501EF}" type="presParOf" srcId="{81AC547A-577A-413E-8FB6-20106E6B1BAB}" destId="{87741009-AB78-4E7C-823D-80B5EDC80477}" srcOrd="2" destOrd="0" presId="urn:microsoft.com/office/officeart/2005/8/layout/orgChart1"/>
    <dgm:cxn modelId="{8C149C13-A918-419D-BEE8-78D3B6209E38}" type="presParOf" srcId="{81AC547A-577A-413E-8FB6-20106E6B1BAB}" destId="{7C727E59-0E78-415D-8969-3FCCE8233839}" srcOrd="3" destOrd="0" presId="urn:microsoft.com/office/officeart/2005/8/layout/orgChart1"/>
    <dgm:cxn modelId="{FD2A015D-5200-4EE9-AA18-FA4E1125DFC6}" type="presParOf" srcId="{7C727E59-0E78-415D-8969-3FCCE8233839}" destId="{9C04DA5D-41C6-44FB-9FCE-B01550802FC7}" srcOrd="0" destOrd="0" presId="urn:microsoft.com/office/officeart/2005/8/layout/orgChart1"/>
    <dgm:cxn modelId="{025E6DE4-D4BA-4F77-8962-0A6F9AC2AE58}" type="presParOf" srcId="{9C04DA5D-41C6-44FB-9FCE-B01550802FC7}" destId="{1048E5C1-5C63-4918-B303-B51D91FA0622}" srcOrd="0" destOrd="0" presId="urn:microsoft.com/office/officeart/2005/8/layout/orgChart1"/>
    <dgm:cxn modelId="{C0641AA7-CE21-4CD9-9148-309672E5287C}" type="presParOf" srcId="{9C04DA5D-41C6-44FB-9FCE-B01550802FC7}" destId="{42EE8E1D-6C2F-4C51-9362-7DC21D77A929}" srcOrd="1" destOrd="0" presId="urn:microsoft.com/office/officeart/2005/8/layout/orgChart1"/>
    <dgm:cxn modelId="{1E6B2E1E-854D-4C62-A2F4-E682380FABC6}" type="presParOf" srcId="{7C727E59-0E78-415D-8969-3FCCE8233839}" destId="{2075326E-0F16-4331-8421-E5257644616E}" srcOrd="1" destOrd="0" presId="urn:microsoft.com/office/officeart/2005/8/layout/orgChart1"/>
    <dgm:cxn modelId="{4BF80837-107D-4D08-B1A9-0FE9B6429933}" type="presParOf" srcId="{7C727E59-0E78-415D-8969-3FCCE8233839}" destId="{FED5FB3D-02AB-4179-8E63-0354A126CF25}" srcOrd="2" destOrd="0" presId="urn:microsoft.com/office/officeart/2005/8/layout/orgChart1"/>
    <dgm:cxn modelId="{06EBE38C-DAAB-408F-9995-50EEF694EAB6}" type="presParOf" srcId="{81AC547A-577A-413E-8FB6-20106E6B1BAB}" destId="{A889E790-EB48-4919-B599-7B582E36474B}" srcOrd="4" destOrd="0" presId="urn:microsoft.com/office/officeart/2005/8/layout/orgChart1"/>
    <dgm:cxn modelId="{36F8BC7E-5BDF-41FE-9C3B-93E866C21C9D}" type="presParOf" srcId="{81AC547A-577A-413E-8FB6-20106E6B1BAB}" destId="{36FD0AA5-6ADC-412C-BAF0-D8E2AB21C09D}" srcOrd="5" destOrd="0" presId="urn:microsoft.com/office/officeart/2005/8/layout/orgChart1"/>
    <dgm:cxn modelId="{5CE4D8F1-A1C1-49B3-A9EF-4D46B86414ED}" type="presParOf" srcId="{36FD0AA5-6ADC-412C-BAF0-D8E2AB21C09D}" destId="{C0855CCA-A28E-4057-81F1-A7C88722DE9C}" srcOrd="0" destOrd="0" presId="urn:microsoft.com/office/officeart/2005/8/layout/orgChart1"/>
    <dgm:cxn modelId="{2752F24B-B66C-4556-83E9-46CB2D50B0BF}" type="presParOf" srcId="{C0855CCA-A28E-4057-81F1-A7C88722DE9C}" destId="{A3B1E652-7D03-4743-9AA8-D652E493C187}" srcOrd="0" destOrd="0" presId="urn:microsoft.com/office/officeart/2005/8/layout/orgChart1"/>
    <dgm:cxn modelId="{0C0C6551-C719-4592-BF21-1B369F9A5562}" type="presParOf" srcId="{C0855CCA-A28E-4057-81F1-A7C88722DE9C}" destId="{B0792CA7-BBA3-4036-AF92-1F579083D0F4}" srcOrd="1" destOrd="0" presId="urn:microsoft.com/office/officeart/2005/8/layout/orgChart1"/>
    <dgm:cxn modelId="{24B8F7C7-EEA5-43E2-900D-A61D811B87FA}" type="presParOf" srcId="{36FD0AA5-6ADC-412C-BAF0-D8E2AB21C09D}" destId="{96B8EAB1-36C8-408C-8A59-9A28CA97D420}" srcOrd="1" destOrd="0" presId="urn:microsoft.com/office/officeart/2005/8/layout/orgChart1"/>
    <dgm:cxn modelId="{32E86322-42B9-4CEB-85E8-AFC5EA4A0C3D}" type="presParOf" srcId="{36FD0AA5-6ADC-412C-BAF0-D8E2AB21C09D}" destId="{AA65ACC6-5CB8-48EA-9997-7976BAA01632}" srcOrd="2" destOrd="0" presId="urn:microsoft.com/office/officeart/2005/8/layout/orgChart1"/>
    <dgm:cxn modelId="{950AD002-8CC6-401F-A46B-9F1D0870903A}" type="presParOf" srcId="{81AC547A-577A-413E-8FB6-20106E6B1BAB}" destId="{C77F47EB-FF69-4068-8C79-C50DDB20DCF4}" srcOrd="6" destOrd="0" presId="urn:microsoft.com/office/officeart/2005/8/layout/orgChart1"/>
    <dgm:cxn modelId="{D96D4658-3E64-45AA-9ED5-97F59395EE73}" type="presParOf" srcId="{81AC547A-577A-413E-8FB6-20106E6B1BAB}" destId="{8DADB981-2A45-4172-BCF4-B8244CEB3983}" srcOrd="7" destOrd="0" presId="urn:microsoft.com/office/officeart/2005/8/layout/orgChart1"/>
    <dgm:cxn modelId="{83B02FF3-A249-4F50-A36D-08804098A78F}" type="presParOf" srcId="{8DADB981-2A45-4172-BCF4-B8244CEB3983}" destId="{C42BEC6B-3E54-4622-BE8C-EF2FEC2AFC04}" srcOrd="0" destOrd="0" presId="urn:microsoft.com/office/officeart/2005/8/layout/orgChart1"/>
    <dgm:cxn modelId="{DBC6480D-F93A-4C97-8230-2D1A2F335A48}" type="presParOf" srcId="{C42BEC6B-3E54-4622-BE8C-EF2FEC2AFC04}" destId="{7F38AA9C-F531-43F3-BFDA-3D2C9CB5C92E}" srcOrd="0" destOrd="0" presId="urn:microsoft.com/office/officeart/2005/8/layout/orgChart1"/>
    <dgm:cxn modelId="{9B269ECD-08BE-4E97-9394-6CC846E43ECD}" type="presParOf" srcId="{C42BEC6B-3E54-4622-BE8C-EF2FEC2AFC04}" destId="{7DBE2B31-B699-479A-B7ED-4FA8C2E59777}" srcOrd="1" destOrd="0" presId="urn:microsoft.com/office/officeart/2005/8/layout/orgChart1"/>
    <dgm:cxn modelId="{7C9E5E17-3FF1-402A-8ED3-64871A5E033B}" type="presParOf" srcId="{8DADB981-2A45-4172-BCF4-B8244CEB3983}" destId="{196B7565-1A66-485B-98EF-118CA5A78267}" srcOrd="1" destOrd="0" presId="urn:microsoft.com/office/officeart/2005/8/layout/orgChart1"/>
    <dgm:cxn modelId="{929ED640-7615-4262-962C-5DF2D71503E2}" type="presParOf" srcId="{8DADB981-2A45-4172-BCF4-B8244CEB3983}" destId="{6386E9FD-6F5A-4DCC-84B4-1783BB80F41C}" srcOrd="2" destOrd="0" presId="urn:microsoft.com/office/officeart/2005/8/layout/orgChart1"/>
    <dgm:cxn modelId="{EE188042-E173-4786-A5A4-9BB77402B49C}" type="presParOf" srcId="{81AC547A-577A-413E-8FB6-20106E6B1BAB}" destId="{3C891801-3FA7-433E-B2CB-F70B04A9A98E}" srcOrd="8" destOrd="0" presId="urn:microsoft.com/office/officeart/2005/8/layout/orgChart1"/>
    <dgm:cxn modelId="{FEA350B4-1B46-40CC-BB14-3045336FC0D2}" type="presParOf" srcId="{81AC547A-577A-413E-8FB6-20106E6B1BAB}" destId="{11A1B471-EF54-4BA7-AE4B-C6C9EB18DA7A}" srcOrd="9" destOrd="0" presId="urn:microsoft.com/office/officeart/2005/8/layout/orgChart1"/>
    <dgm:cxn modelId="{6A37A46A-6269-47D2-A9FA-509986E35BC3}" type="presParOf" srcId="{11A1B471-EF54-4BA7-AE4B-C6C9EB18DA7A}" destId="{71FB1385-604E-466A-BC75-EC2A9878998C}" srcOrd="0" destOrd="0" presId="urn:microsoft.com/office/officeart/2005/8/layout/orgChart1"/>
    <dgm:cxn modelId="{AC78EB43-C835-45DD-9368-BFD1A3D5A929}" type="presParOf" srcId="{71FB1385-604E-466A-BC75-EC2A9878998C}" destId="{3D422D51-4F94-4D08-8332-483E3B98517B}" srcOrd="0" destOrd="0" presId="urn:microsoft.com/office/officeart/2005/8/layout/orgChart1"/>
    <dgm:cxn modelId="{898851B1-EAEC-4028-A2D8-400E95B10C9F}" type="presParOf" srcId="{71FB1385-604E-466A-BC75-EC2A9878998C}" destId="{C1E36BCB-34B8-4A6C-A415-176638E077A9}" srcOrd="1" destOrd="0" presId="urn:microsoft.com/office/officeart/2005/8/layout/orgChart1"/>
    <dgm:cxn modelId="{0A6D552A-71A5-42C0-BEB0-88239751C606}" type="presParOf" srcId="{11A1B471-EF54-4BA7-AE4B-C6C9EB18DA7A}" destId="{3179B78D-46C7-4264-B154-46AE2A6661B1}" srcOrd="1" destOrd="0" presId="urn:microsoft.com/office/officeart/2005/8/layout/orgChart1"/>
    <dgm:cxn modelId="{B365B673-1329-4E4A-8E08-D1B08037F1CB}" type="presParOf" srcId="{11A1B471-EF54-4BA7-AE4B-C6C9EB18DA7A}" destId="{8394EFB1-EA4D-44A0-8310-34694D8DE87E}" srcOrd="2" destOrd="0" presId="urn:microsoft.com/office/officeart/2005/8/layout/orgChart1"/>
    <dgm:cxn modelId="{0C91E9D8-C889-4CE2-A911-0C6211FEB172}" type="presParOf" srcId="{81AC547A-577A-413E-8FB6-20106E6B1BAB}" destId="{A8668471-4E8B-4EA9-9505-0B02825643E7}" srcOrd="10" destOrd="0" presId="urn:microsoft.com/office/officeart/2005/8/layout/orgChart1"/>
    <dgm:cxn modelId="{BAB9203D-870C-4282-B96C-2D3950381111}" type="presParOf" srcId="{81AC547A-577A-413E-8FB6-20106E6B1BAB}" destId="{8285099D-1C3E-44A2-B27A-7BE629AB6678}" srcOrd="11" destOrd="0" presId="urn:microsoft.com/office/officeart/2005/8/layout/orgChart1"/>
    <dgm:cxn modelId="{4CAFAA64-45F1-486C-B704-ACBF6ECAF2F1}" type="presParOf" srcId="{8285099D-1C3E-44A2-B27A-7BE629AB6678}" destId="{D84AB1BD-9AB5-492A-B778-A7746ED2BD32}" srcOrd="0" destOrd="0" presId="urn:microsoft.com/office/officeart/2005/8/layout/orgChart1"/>
    <dgm:cxn modelId="{8E09D8FB-8E7E-41F6-B16C-DEC520C8C85D}" type="presParOf" srcId="{D84AB1BD-9AB5-492A-B778-A7746ED2BD32}" destId="{4626499D-BAD2-4AC3-B65A-669317A9797A}" srcOrd="0" destOrd="0" presId="urn:microsoft.com/office/officeart/2005/8/layout/orgChart1"/>
    <dgm:cxn modelId="{21728600-30C7-42F1-8A9D-0213EF35313A}" type="presParOf" srcId="{D84AB1BD-9AB5-492A-B778-A7746ED2BD32}" destId="{1F35E83E-A244-41E4-B412-36B3BAD92E5C}" srcOrd="1" destOrd="0" presId="urn:microsoft.com/office/officeart/2005/8/layout/orgChart1"/>
    <dgm:cxn modelId="{C6AC9743-382E-4448-9259-1AC7D6CA4B43}" type="presParOf" srcId="{8285099D-1C3E-44A2-B27A-7BE629AB6678}" destId="{51C29386-70AE-4F3E-9173-0012D0DE594C}" srcOrd="1" destOrd="0" presId="urn:microsoft.com/office/officeart/2005/8/layout/orgChart1"/>
    <dgm:cxn modelId="{08D70A37-1F7A-4205-973E-BB8F3616A94A}" type="presParOf" srcId="{8285099D-1C3E-44A2-B27A-7BE629AB6678}" destId="{CB05B8CB-9DC7-4C31-B075-BE88ADA24456}" srcOrd="2" destOrd="0" presId="urn:microsoft.com/office/officeart/2005/8/layout/orgChart1"/>
    <dgm:cxn modelId="{D604CB5B-8F5C-4502-8BF1-C88830F19D67}" type="presParOf" srcId="{81AC547A-577A-413E-8FB6-20106E6B1BAB}" destId="{34713C4A-5112-4F46-BD8E-99C07747F484}" srcOrd="12" destOrd="0" presId="urn:microsoft.com/office/officeart/2005/8/layout/orgChart1"/>
    <dgm:cxn modelId="{86CB36CD-CDA7-48BD-8A20-A1E95753E905}" type="presParOf" srcId="{81AC547A-577A-413E-8FB6-20106E6B1BAB}" destId="{26C2F3B7-7390-4CA3-AA0F-64EE5562030D}" srcOrd="13" destOrd="0" presId="urn:microsoft.com/office/officeart/2005/8/layout/orgChart1"/>
    <dgm:cxn modelId="{940927C6-0228-4435-9CEE-A753CAD14658}" type="presParOf" srcId="{26C2F3B7-7390-4CA3-AA0F-64EE5562030D}" destId="{CFC66432-7A61-4785-8D50-4DC6E48D848D}" srcOrd="0" destOrd="0" presId="urn:microsoft.com/office/officeart/2005/8/layout/orgChart1"/>
    <dgm:cxn modelId="{F0D1808A-6DBF-49BC-B554-618BF9414CBC}" type="presParOf" srcId="{CFC66432-7A61-4785-8D50-4DC6E48D848D}" destId="{C3476F31-5E57-4069-B946-F96FBBEFF297}" srcOrd="0" destOrd="0" presId="urn:microsoft.com/office/officeart/2005/8/layout/orgChart1"/>
    <dgm:cxn modelId="{9F9839E3-7458-4C43-9103-1666CF0556F8}" type="presParOf" srcId="{CFC66432-7A61-4785-8D50-4DC6E48D848D}" destId="{7705CF2F-1075-48B2-A678-6C56F5A0B573}" srcOrd="1" destOrd="0" presId="urn:microsoft.com/office/officeart/2005/8/layout/orgChart1"/>
    <dgm:cxn modelId="{DD2E6427-E97E-4EF3-97CE-3267216EC1FD}" type="presParOf" srcId="{26C2F3B7-7390-4CA3-AA0F-64EE5562030D}" destId="{BEEC21B9-4BA8-4616-81A3-355041C861AD}" srcOrd="1" destOrd="0" presId="urn:microsoft.com/office/officeart/2005/8/layout/orgChart1"/>
    <dgm:cxn modelId="{39ED0205-4143-4E3E-AD11-3CFD569DE712}" type="presParOf" srcId="{26C2F3B7-7390-4CA3-AA0F-64EE5562030D}" destId="{614A12F4-CC4D-4E55-9F35-31A7F2978CF3}" srcOrd="2" destOrd="0" presId="urn:microsoft.com/office/officeart/2005/8/layout/orgChart1"/>
    <dgm:cxn modelId="{CC47B22F-FCE2-4680-A141-EC1C0EA44F79}" type="presParOf" srcId="{9EA56E4C-7926-4162-9BB8-A7F431AB7A8A}" destId="{F9E9B959-C4AC-4E94-91AB-5B90A4DF091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0E527B-1BD1-478D-8619-98C9A78793B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77837F1E-A421-490B-9DB7-4831C231EA95}">
      <dgm:prSet phldrT="[Texto]"/>
      <dgm:spPr/>
      <dgm:t>
        <a:bodyPr/>
        <a:lstStyle/>
        <a:p>
          <a:r>
            <a:rPr lang="es-MX" dirty="0"/>
            <a:t>Solicitud de datos</a:t>
          </a:r>
        </a:p>
      </dgm:t>
    </dgm:pt>
    <dgm:pt modelId="{C18C4A4E-2DA2-426A-8CEA-4F29D2A51650}" type="parTrans" cxnId="{2A22A708-948E-4C45-A79B-9AA88E5C487A}">
      <dgm:prSet/>
      <dgm:spPr/>
      <dgm:t>
        <a:bodyPr/>
        <a:lstStyle/>
        <a:p>
          <a:endParaRPr lang="es-MX"/>
        </a:p>
      </dgm:t>
    </dgm:pt>
    <dgm:pt modelId="{9880E1F4-AE7F-4590-945F-17F0B813C1F5}" type="sibTrans" cxnId="{2A22A708-948E-4C45-A79B-9AA88E5C487A}">
      <dgm:prSet/>
      <dgm:spPr/>
      <dgm:t>
        <a:bodyPr/>
        <a:lstStyle/>
        <a:p>
          <a:endParaRPr lang="es-MX"/>
        </a:p>
      </dgm:t>
    </dgm:pt>
    <dgm:pt modelId="{7EA4E9F2-78D1-40DC-B415-4329C5B4A597}">
      <dgm:prSet phldrT="[Texto]"/>
      <dgm:spPr/>
      <dgm:t>
        <a:bodyPr/>
        <a:lstStyle/>
        <a:p>
          <a:r>
            <a:rPr lang="es-MX" dirty="0"/>
            <a:t>Crea el flujo de entrada</a:t>
          </a:r>
        </a:p>
      </dgm:t>
    </dgm:pt>
    <dgm:pt modelId="{F63AEE90-E766-4BC2-A9DA-E65D0C9A1C03}" type="parTrans" cxnId="{390B3D89-FBB3-458D-8D50-C1219D993C97}">
      <dgm:prSet/>
      <dgm:spPr/>
      <dgm:t>
        <a:bodyPr/>
        <a:lstStyle/>
        <a:p>
          <a:endParaRPr lang="es-MX"/>
        </a:p>
      </dgm:t>
    </dgm:pt>
    <dgm:pt modelId="{2ABBFDD1-9203-45F2-B768-EE03C9BE2A22}" type="sibTrans" cxnId="{390B3D89-FBB3-458D-8D50-C1219D993C97}">
      <dgm:prSet/>
      <dgm:spPr/>
      <dgm:t>
        <a:bodyPr/>
        <a:lstStyle/>
        <a:p>
          <a:endParaRPr lang="es-MX"/>
        </a:p>
      </dgm:t>
    </dgm:pt>
    <dgm:pt modelId="{A61A485C-4EDD-40BF-B787-8F39160D6459}">
      <dgm:prSet phldrT="[Texto]"/>
      <dgm:spPr/>
      <dgm:t>
        <a:bodyPr/>
        <a:lstStyle/>
        <a:p>
          <a:r>
            <a:rPr lang="es-MX" dirty="0"/>
            <a:t>Pide información sobre el servidor</a:t>
          </a:r>
        </a:p>
      </dgm:t>
    </dgm:pt>
    <dgm:pt modelId="{4E60E2BB-3B34-4A51-9FDC-2D54B31ACC86}" type="parTrans" cxnId="{39B7A21C-F37C-48D7-9CFC-2AD7312F6747}">
      <dgm:prSet/>
      <dgm:spPr/>
      <dgm:t>
        <a:bodyPr/>
        <a:lstStyle/>
        <a:p>
          <a:endParaRPr lang="es-MX"/>
        </a:p>
      </dgm:t>
    </dgm:pt>
    <dgm:pt modelId="{12403C6B-EFC1-4742-BC4C-6F6CE2C5C2E6}" type="sibTrans" cxnId="{39B7A21C-F37C-48D7-9CFC-2AD7312F6747}">
      <dgm:prSet/>
      <dgm:spPr/>
      <dgm:t>
        <a:bodyPr/>
        <a:lstStyle/>
        <a:p>
          <a:endParaRPr lang="es-MX"/>
        </a:p>
      </dgm:t>
    </dgm:pt>
    <dgm:pt modelId="{E33AF370-0E29-4DC2-ABD4-DE70EAD5B573}">
      <dgm:prSet phldrT="[Texto]"/>
      <dgm:spPr/>
      <dgm:t>
        <a:bodyPr/>
        <a:lstStyle/>
        <a:p>
          <a:r>
            <a:rPr lang="es-MX" dirty="0"/>
            <a:t>Crea el Socket</a:t>
          </a:r>
        </a:p>
      </dgm:t>
    </dgm:pt>
    <dgm:pt modelId="{2DD9D595-2BD3-42D0-8469-0DFAC0CB71C0}" type="parTrans" cxnId="{F3686311-433F-4844-8BF6-C116E4A9663E}">
      <dgm:prSet/>
      <dgm:spPr/>
      <dgm:t>
        <a:bodyPr/>
        <a:lstStyle/>
        <a:p>
          <a:endParaRPr lang="es-MX"/>
        </a:p>
      </dgm:t>
    </dgm:pt>
    <dgm:pt modelId="{C3A5E730-C3A6-4026-8307-80841367B8A2}" type="sibTrans" cxnId="{F3686311-433F-4844-8BF6-C116E4A9663E}">
      <dgm:prSet/>
      <dgm:spPr/>
      <dgm:t>
        <a:bodyPr/>
        <a:lstStyle/>
        <a:p>
          <a:endParaRPr lang="es-MX"/>
        </a:p>
      </dgm:t>
    </dgm:pt>
    <dgm:pt modelId="{C28BD5FB-989C-4FA1-B379-DA22FF4FBD33}">
      <dgm:prSet phldrT="[Texto]"/>
      <dgm:spPr/>
      <dgm:t>
        <a:bodyPr/>
        <a:lstStyle/>
        <a:p>
          <a:r>
            <a:rPr lang="es-MX" dirty="0"/>
            <a:t>Crea el socket</a:t>
          </a:r>
        </a:p>
      </dgm:t>
    </dgm:pt>
    <dgm:pt modelId="{87AC2BDA-0EDA-4A34-BD77-CBC3B5CF63BC}" type="parTrans" cxnId="{7BBE16C3-7782-4940-BC14-EC9E9C4000F5}">
      <dgm:prSet/>
      <dgm:spPr/>
      <dgm:t>
        <a:bodyPr/>
        <a:lstStyle/>
        <a:p>
          <a:endParaRPr lang="es-MX"/>
        </a:p>
      </dgm:t>
    </dgm:pt>
    <dgm:pt modelId="{19BA0BD7-6AFE-4924-AFF1-78E329A70FC8}" type="sibTrans" cxnId="{7BBE16C3-7782-4940-BC14-EC9E9C4000F5}">
      <dgm:prSet/>
      <dgm:spPr/>
      <dgm:t>
        <a:bodyPr/>
        <a:lstStyle/>
        <a:p>
          <a:endParaRPr lang="es-MX"/>
        </a:p>
      </dgm:t>
    </dgm:pt>
    <dgm:pt modelId="{07574C3B-1B13-4AA5-B89E-2F18CDE78E00}">
      <dgm:prSet phldrT="[Texto]"/>
      <dgm:spPr/>
      <dgm:t>
        <a:bodyPr/>
        <a:lstStyle/>
        <a:p>
          <a:r>
            <a:rPr lang="es-MX" dirty="0"/>
            <a:t>Lee el mensaje recibido y lo imprime</a:t>
          </a:r>
        </a:p>
      </dgm:t>
    </dgm:pt>
    <dgm:pt modelId="{4D778A20-4480-4C08-BE84-87567C5E6458}" type="parTrans" cxnId="{FA6752F0-6624-417F-934F-301E50BC9905}">
      <dgm:prSet/>
      <dgm:spPr/>
      <dgm:t>
        <a:bodyPr/>
        <a:lstStyle/>
        <a:p>
          <a:endParaRPr lang="es-MX"/>
        </a:p>
      </dgm:t>
    </dgm:pt>
    <dgm:pt modelId="{AD619137-3D66-4881-88E8-43958FBFE776}" type="sibTrans" cxnId="{FA6752F0-6624-417F-934F-301E50BC9905}">
      <dgm:prSet/>
      <dgm:spPr/>
      <dgm:t>
        <a:bodyPr/>
        <a:lstStyle/>
        <a:p>
          <a:endParaRPr lang="es-MX"/>
        </a:p>
      </dgm:t>
    </dgm:pt>
    <dgm:pt modelId="{0055EBB0-578C-40E8-85B5-72BFD52D0CD5}">
      <dgm:prSet phldrT="[Texto]"/>
      <dgm:spPr/>
      <dgm:t>
        <a:bodyPr/>
        <a:lstStyle/>
        <a:p>
          <a:r>
            <a:rPr lang="es-MX" dirty="0"/>
            <a:t>Cierre del cliente</a:t>
          </a:r>
        </a:p>
      </dgm:t>
    </dgm:pt>
    <dgm:pt modelId="{E0335202-79C5-4DB4-BFD0-A63D96DABB39}" type="parTrans" cxnId="{B093AEB7-546C-4637-8B39-31745FF875CB}">
      <dgm:prSet/>
      <dgm:spPr/>
      <dgm:t>
        <a:bodyPr/>
        <a:lstStyle/>
        <a:p>
          <a:endParaRPr lang="es-MX"/>
        </a:p>
      </dgm:t>
    </dgm:pt>
    <dgm:pt modelId="{5AE36635-004B-4286-8657-875B9B40FDCD}" type="sibTrans" cxnId="{B093AEB7-546C-4637-8B39-31745FF875CB}">
      <dgm:prSet/>
      <dgm:spPr/>
      <dgm:t>
        <a:bodyPr/>
        <a:lstStyle/>
        <a:p>
          <a:endParaRPr lang="es-MX"/>
        </a:p>
      </dgm:t>
    </dgm:pt>
    <dgm:pt modelId="{DD447E43-1C63-475A-8D0A-C15A4A85BCD0}">
      <dgm:prSet phldrT="[Texto]"/>
      <dgm:spPr/>
      <dgm:t>
        <a:bodyPr/>
        <a:lstStyle/>
        <a:p>
          <a:r>
            <a:rPr lang="es-MX" dirty="0"/>
            <a:t>Cierra los flujos</a:t>
          </a:r>
        </a:p>
      </dgm:t>
    </dgm:pt>
    <dgm:pt modelId="{E866E820-EF09-4168-9F3E-2673E9C9760E}" type="parTrans" cxnId="{3CC1494E-74F7-4FBD-9985-0F149972FF79}">
      <dgm:prSet/>
      <dgm:spPr/>
      <dgm:t>
        <a:bodyPr/>
        <a:lstStyle/>
        <a:p>
          <a:endParaRPr lang="es-MX"/>
        </a:p>
      </dgm:t>
    </dgm:pt>
    <dgm:pt modelId="{2470B621-DF8D-4BB4-AA5F-B2E80AF2F8C6}" type="sibTrans" cxnId="{3CC1494E-74F7-4FBD-9985-0F149972FF79}">
      <dgm:prSet/>
      <dgm:spPr/>
      <dgm:t>
        <a:bodyPr/>
        <a:lstStyle/>
        <a:p>
          <a:endParaRPr lang="es-MX"/>
        </a:p>
      </dgm:t>
    </dgm:pt>
    <dgm:pt modelId="{074B02F8-8F74-403F-A34F-384CB5F12FE5}">
      <dgm:prSet phldrT="[Texto]"/>
      <dgm:spPr/>
      <dgm:t>
        <a:bodyPr/>
        <a:lstStyle/>
        <a:p>
          <a:r>
            <a:rPr lang="es-MX" dirty="0"/>
            <a:t>Cierra el socket</a:t>
          </a:r>
        </a:p>
      </dgm:t>
    </dgm:pt>
    <dgm:pt modelId="{63600EF3-0E96-422D-8127-3B9BA572E60A}" type="parTrans" cxnId="{470F22BF-0B85-44F8-97A2-9968B16788DF}">
      <dgm:prSet/>
      <dgm:spPr/>
      <dgm:t>
        <a:bodyPr/>
        <a:lstStyle/>
        <a:p>
          <a:endParaRPr lang="es-MX"/>
        </a:p>
      </dgm:t>
    </dgm:pt>
    <dgm:pt modelId="{438E8C52-F4F0-49FB-A7AC-DA8CF8902B2C}" type="sibTrans" cxnId="{470F22BF-0B85-44F8-97A2-9968B16788DF}">
      <dgm:prSet/>
      <dgm:spPr/>
      <dgm:t>
        <a:bodyPr/>
        <a:lstStyle/>
        <a:p>
          <a:endParaRPr lang="es-MX"/>
        </a:p>
      </dgm:t>
    </dgm:pt>
    <dgm:pt modelId="{7C1AECB4-E729-4257-A45D-88CCE1E82E7F}">
      <dgm:prSet phldrT="[Texto]"/>
      <dgm:spPr/>
      <dgm:t>
        <a:bodyPr/>
        <a:lstStyle/>
        <a:p>
          <a:r>
            <a:rPr lang="es-MX" dirty="0"/>
            <a:t>Se conecta con el servidor</a:t>
          </a:r>
        </a:p>
      </dgm:t>
    </dgm:pt>
    <dgm:pt modelId="{01A6287A-806F-4C8F-8886-283A4176E4B4}" type="parTrans" cxnId="{DB6FBD31-A932-4B44-8EF3-042DE58787B6}">
      <dgm:prSet/>
      <dgm:spPr/>
      <dgm:t>
        <a:bodyPr/>
        <a:lstStyle/>
        <a:p>
          <a:endParaRPr lang="es-MX"/>
        </a:p>
      </dgm:t>
    </dgm:pt>
    <dgm:pt modelId="{D36FFDA3-086D-4D03-9508-CB9E20000D5B}" type="sibTrans" cxnId="{DB6FBD31-A932-4B44-8EF3-042DE58787B6}">
      <dgm:prSet/>
      <dgm:spPr/>
      <dgm:t>
        <a:bodyPr/>
        <a:lstStyle/>
        <a:p>
          <a:endParaRPr lang="es-MX"/>
        </a:p>
      </dgm:t>
    </dgm:pt>
    <dgm:pt modelId="{BFAC2839-D590-49A3-AF97-A85D561DBA95}">
      <dgm:prSet phldrT="[Texto]"/>
      <dgm:spPr/>
      <dgm:t>
        <a:bodyPr/>
        <a:lstStyle/>
        <a:p>
          <a:r>
            <a:rPr lang="es-MX" dirty="0"/>
            <a:t>Crea el flujo de lectura</a:t>
          </a:r>
        </a:p>
      </dgm:t>
    </dgm:pt>
    <dgm:pt modelId="{13E88C80-9D98-4E20-B582-A5D94666CE56}" type="parTrans" cxnId="{507581F8-3061-4583-B4B5-100076FFE2FE}">
      <dgm:prSet/>
      <dgm:spPr/>
      <dgm:t>
        <a:bodyPr/>
        <a:lstStyle/>
        <a:p>
          <a:endParaRPr lang="es-MX"/>
        </a:p>
      </dgm:t>
    </dgm:pt>
    <dgm:pt modelId="{28E50237-A00B-4ECD-9D8E-463BB7E02293}" type="sibTrans" cxnId="{507581F8-3061-4583-B4B5-100076FFE2FE}">
      <dgm:prSet/>
      <dgm:spPr/>
      <dgm:t>
        <a:bodyPr/>
        <a:lstStyle/>
        <a:p>
          <a:endParaRPr lang="es-MX"/>
        </a:p>
      </dgm:t>
    </dgm:pt>
    <dgm:pt modelId="{0AB9BD4F-75A1-4FA7-BCD5-480BDB73849A}" type="pres">
      <dgm:prSet presAssocID="{670E527B-1BD1-478D-8619-98C9A78793BF}" presName="linearFlow" presStyleCnt="0">
        <dgm:presLayoutVars>
          <dgm:dir/>
          <dgm:animLvl val="lvl"/>
          <dgm:resizeHandles val="exact"/>
        </dgm:presLayoutVars>
      </dgm:prSet>
      <dgm:spPr/>
    </dgm:pt>
    <dgm:pt modelId="{9E1E5035-AC25-4618-B9A6-5D28CF802BC5}" type="pres">
      <dgm:prSet presAssocID="{77837F1E-A421-490B-9DB7-4831C231EA95}" presName="composite" presStyleCnt="0"/>
      <dgm:spPr/>
    </dgm:pt>
    <dgm:pt modelId="{300C2249-877C-47FF-86AB-448EB76E48FE}" type="pres">
      <dgm:prSet presAssocID="{77837F1E-A421-490B-9DB7-4831C231EA9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7F643AA-82ED-4BE3-8079-4A4C629FFA9F}" type="pres">
      <dgm:prSet presAssocID="{77837F1E-A421-490B-9DB7-4831C231EA95}" presName="descendantText" presStyleLbl="alignAcc1" presStyleIdx="0" presStyleCnt="3">
        <dgm:presLayoutVars>
          <dgm:bulletEnabled val="1"/>
        </dgm:presLayoutVars>
      </dgm:prSet>
      <dgm:spPr/>
    </dgm:pt>
    <dgm:pt modelId="{F1724F0C-A8F1-476D-9936-641109C312D0}" type="pres">
      <dgm:prSet presAssocID="{9880E1F4-AE7F-4590-945F-17F0B813C1F5}" presName="sp" presStyleCnt="0"/>
      <dgm:spPr/>
    </dgm:pt>
    <dgm:pt modelId="{5526C26E-CB9A-41B5-8906-A0D3B1C8A5A4}" type="pres">
      <dgm:prSet presAssocID="{E33AF370-0E29-4DC2-ABD4-DE70EAD5B573}" presName="composite" presStyleCnt="0"/>
      <dgm:spPr/>
    </dgm:pt>
    <dgm:pt modelId="{685D6328-FEA9-48AB-94AF-96A69DAEB0B2}" type="pres">
      <dgm:prSet presAssocID="{E33AF370-0E29-4DC2-ABD4-DE70EAD5B573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6A4D126-2D9E-4045-ADD6-2FF5645E4C35}" type="pres">
      <dgm:prSet presAssocID="{E33AF370-0E29-4DC2-ABD4-DE70EAD5B573}" presName="descendantText" presStyleLbl="alignAcc1" presStyleIdx="1" presStyleCnt="3">
        <dgm:presLayoutVars>
          <dgm:bulletEnabled val="1"/>
        </dgm:presLayoutVars>
      </dgm:prSet>
      <dgm:spPr/>
    </dgm:pt>
    <dgm:pt modelId="{E178C6FE-0F16-46CA-9705-50B477746EDC}" type="pres">
      <dgm:prSet presAssocID="{C3A5E730-C3A6-4026-8307-80841367B8A2}" presName="sp" presStyleCnt="0"/>
      <dgm:spPr/>
    </dgm:pt>
    <dgm:pt modelId="{C68EB01D-D688-4A3D-BE2B-0CBE6B2451F2}" type="pres">
      <dgm:prSet presAssocID="{0055EBB0-578C-40E8-85B5-72BFD52D0CD5}" presName="composite" presStyleCnt="0"/>
      <dgm:spPr/>
    </dgm:pt>
    <dgm:pt modelId="{6871C0D0-D84D-4BF5-91F0-468190C59C69}" type="pres">
      <dgm:prSet presAssocID="{0055EBB0-578C-40E8-85B5-72BFD52D0CD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6065EA4-5596-43F4-98F0-B9E5FC9F63DF}" type="pres">
      <dgm:prSet presAssocID="{0055EBB0-578C-40E8-85B5-72BFD52D0CD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A22A708-948E-4C45-A79B-9AA88E5C487A}" srcId="{670E527B-1BD1-478D-8619-98C9A78793BF}" destId="{77837F1E-A421-490B-9DB7-4831C231EA95}" srcOrd="0" destOrd="0" parTransId="{C18C4A4E-2DA2-426A-8CEA-4F29D2A51650}" sibTransId="{9880E1F4-AE7F-4590-945F-17F0B813C1F5}"/>
    <dgm:cxn modelId="{EA28F70A-2AAD-4353-89B4-A04D912F68EB}" type="presOf" srcId="{7C1AECB4-E729-4257-A45D-88CCE1E82E7F}" destId="{36A4D126-2D9E-4045-ADD6-2FF5645E4C35}" srcOrd="0" destOrd="1" presId="urn:microsoft.com/office/officeart/2005/8/layout/chevron2"/>
    <dgm:cxn modelId="{F3686311-433F-4844-8BF6-C116E4A9663E}" srcId="{670E527B-1BD1-478D-8619-98C9A78793BF}" destId="{E33AF370-0E29-4DC2-ABD4-DE70EAD5B573}" srcOrd="1" destOrd="0" parTransId="{2DD9D595-2BD3-42D0-8469-0DFAC0CB71C0}" sibTransId="{C3A5E730-C3A6-4026-8307-80841367B8A2}"/>
    <dgm:cxn modelId="{5D2CBE12-53AD-4033-AB67-7DD270915BA9}" type="presOf" srcId="{DD447E43-1C63-475A-8D0A-C15A4A85BCD0}" destId="{D6065EA4-5596-43F4-98F0-B9E5FC9F63DF}" srcOrd="0" destOrd="0" presId="urn:microsoft.com/office/officeart/2005/8/layout/chevron2"/>
    <dgm:cxn modelId="{39B7A21C-F37C-48D7-9CFC-2AD7312F6747}" srcId="{77837F1E-A421-490B-9DB7-4831C231EA95}" destId="{A61A485C-4EDD-40BF-B787-8F39160D6459}" srcOrd="1" destOrd="0" parTransId="{4E60E2BB-3B34-4A51-9FDC-2D54B31ACC86}" sibTransId="{12403C6B-EFC1-4742-BC4C-6F6CE2C5C2E6}"/>
    <dgm:cxn modelId="{A27CD41C-1A13-4B6B-97B3-C87FFD908B0E}" type="presOf" srcId="{074B02F8-8F74-403F-A34F-384CB5F12FE5}" destId="{D6065EA4-5596-43F4-98F0-B9E5FC9F63DF}" srcOrd="0" destOrd="1" presId="urn:microsoft.com/office/officeart/2005/8/layout/chevron2"/>
    <dgm:cxn modelId="{E3494427-B0C9-4C2C-A3B0-EEB15B290E8F}" type="presOf" srcId="{A61A485C-4EDD-40BF-B787-8F39160D6459}" destId="{57F643AA-82ED-4BE3-8079-4A4C629FFA9F}" srcOrd="0" destOrd="1" presId="urn:microsoft.com/office/officeart/2005/8/layout/chevron2"/>
    <dgm:cxn modelId="{DB6FBD31-A932-4B44-8EF3-042DE58787B6}" srcId="{E33AF370-0E29-4DC2-ABD4-DE70EAD5B573}" destId="{7C1AECB4-E729-4257-A45D-88CCE1E82E7F}" srcOrd="1" destOrd="0" parTransId="{01A6287A-806F-4C8F-8886-283A4176E4B4}" sibTransId="{D36FFDA3-086D-4D03-9508-CB9E20000D5B}"/>
    <dgm:cxn modelId="{D363D86A-D4CA-4AD1-AA7D-2D376ED7228A}" type="presOf" srcId="{C28BD5FB-989C-4FA1-B379-DA22FF4FBD33}" destId="{36A4D126-2D9E-4045-ADD6-2FF5645E4C35}" srcOrd="0" destOrd="0" presId="urn:microsoft.com/office/officeart/2005/8/layout/chevron2"/>
    <dgm:cxn modelId="{B65A266B-27E6-4736-93AB-6F237BD8164B}" type="presOf" srcId="{7EA4E9F2-78D1-40DC-B415-4329C5B4A597}" destId="{57F643AA-82ED-4BE3-8079-4A4C629FFA9F}" srcOrd="0" destOrd="0" presId="urn:microsoft.com/office/officeart/2005/8/layout/chevron2"/>
    <dgm:cxn modelId="{3CC1494E-74F7-4FBD-9985-0F149972FF79}" srcId="{0055EBB0-578C-40E8-85B5-72BFD52D0CD5}" destId="{DD447E43-1C63-475A-8D0A-C15A4A85BCD0}" srcOrd="0" destOrd="0" parTransId="{E866E820-EF09-4168-9F3E-2673E9C9760E}" sibTransId="{2470B621-DF8D-4BB4-AA5F-B2E80AF2F8C6}"/>
    <dgm:cxn modelId="{390B3D89-FBB3-458D-8D50-C1219D993C97}" srcId="{77837F1E-A421-490B-9DB7-4831C231EA95}" destId="{7EA4E9F2-78D1-40DC-B415-4329C5B4A597}" srcOrd="0" destOrd="0" parTransId="{F63AEE90-E766-4BC2-A9DA-E65D0C9A1C03}" sibTransId="{2ABBFDD1-9203-45F2-B768-EE03C9BE2A22}"/>
    <dgm:cxn modelId="{AF65FAA3-CA50-45BE-B689-BFC1849D931D}" type="presOf" srcId="{0055EBB0-578C-40E8-85B5-72BFD52D0CD5}" destId="{6871C0D0-D84D-4BF5-91F0-468190C59C69}" srcOrd="0" destOrd="0" presId="urn:microsoft.com/office/officeart/2005/8/layout/chevron2"/>
    <dgm:cxn modelId="{EA6916A4-1E31-45D5-9DA3-9DF73A391A0E}" type="presOf" srcId="{BFAC2839-D590-49A3-AF97-A85D561DBA95}" destId="{36A4D126-2D9E-4045-ADD6-2FF5645E4C35}" srcOrd="0" destOrd="2" presId="urn:microsoft.com/office/officeart/2005/8/layout/chevron2"/>
    <dgm:cxn modelId="{EF6764A8-DD4B-471F-B3F6-3B1B0F7FB348}" type="presOf" srcId="{07574C3B-1B13-4AA5-B89E-2F18CDE78E00}" destId="{36A4D126-2D9E-4045-ADD6-2FF5645E4C35}" srcOrd="0" destOrd="3" presId="urn:microsoft.com/office/officeart/2005/8/layout/chevron2"/>
    <dgm:cxn modelId="{B093AEB7-546C-4637-8B39-31745FF875CB}" srcId="{670E527B-1BD1-478D-8619-98C9A78793BF}" destId="{0055EBB0-578C-40E8-85B5-72BFD52D0CD5}" srcOrd="2" destOrd="0" parTransId="{E0335202-79C5-4DB4-BFD0-A63D96DABB39}" sibTransId="{5AE36635-004B-4286-8657-875B9B40FDCD}"/>
    <dgm:cxn modelId="{470F22BF-0B85-44F8-97A2-9968B16788DF}" srcId="{0055EBB0-578C-40E8-85B5-72BFD52D0CD5}" destId="{074B02F8-8F74-403F-A34F-384CB5F12FE5}" srcOrd="1" destOrd="0" parTransId="{63600EF3-0E96-422D-8127-3B9BA572E60A}" sibTransId="{438E8C52-F4F0-49FB-A7AC-DA8CF8902B2C}"/>
    <dgm:cxn modelId="{7BBE16C3-7782-4940-BC14-EC9E9C4000F5}" srcId="{E33AF370-0E29-4DC2-ABD4-DE70EAD5B573}" destId="{C28BD5FB-989C-4FA1-B379-DA22FF4FBD33}" srcOrd="0" destOrd="0" parTransId="{87AC2BDA-0EDA-4A34-BD77-CBC3B5CF63BC}" sibTransId="{19BA0BD7-6AFE-4924-AFF1-78E329A70FC8}"/>
    <dgm:cxn modelId="{37FBF5DE-AE81-4623-AE79-C81769F51576}" type="presOf" srcId="{E33AF370-0E29-4DC2-ABD4-DE70EAD5B573}" destId="{685D6328-FEA9-48AB-94AF-96A69DAEB0B2}" srcOrd="0" destOrd="0" presId="urn:microsoft.com/office/officeart/2005/8/layout/chevron2"/>
    <dgm:cxn modelId="{4DFE1CE4-55B9-4D0D-A517-F5B57AF4B4E7}" type="presOf" srcId="{77837F1E-A421-490B-9DB7-4831C231EA95}" destId="{300C2249-877C-47FF-86AB-448EB76E48FE}" srcOrd="0" destOrd="0" presId="urn:microsoft.com/office/officeart/2005/8/layout/chevron2"/>
    <dgm:cxn modelId="{FA6752F0-6624-417F-934F-301E50BC9905}" srcId="{E33AF370-0E29-4DC2-ABD4-DE70EAD5B573}" destId="{07574C3B-1B13-4AA5-B89E-2F18CDE78E00}" srcOrd="3" destOrd="0" parTransId="{4D778A20-4480-4C08-BE84-87567C5E6458}" sibTransId="{AD619137-3D66-4881-88E8-43958FBFE776}"/>
    <dgm:cxn modelId="{21DB8FF1-4F7A-40CA-A2AC-959B07EA98EC}" type="presOf" srcId="{670E527B-1BD1-478D-8619-98C9A78793BF}" destId="{0AB9BD4F-75A1-4FA7-BCD5-480BDB73849A}" srcOrd="0" destOrd="0" presId="urn:microsoft.com/office/officeart/2005/8/layout/chevron2"/>
    <dgm:cxn modelId="{507581F8-3061-4583-B4B5-100076FFE2FE}" srcId="{E33AF370-0E29-4DC2-ABD4-DE70EAD5B573}" destId="{BFAC2839-D590-49A3-AF97-A85D561DBA95}" srcOrd="2" destOrd="0" parTransId="{13E88C80-9D98-4E20-B582-A5D94666CE56}" sibTransId="{28E50237-A00B-4ECD-9D8E-463BB7E02293}"/>
    <dgm:cxn modelId="{9DD192D0-184C-4E80-9B39-0E3D3CE2501A}" type="presParOf" srcId="{0AB9BD4F-75A1-4FA7-BCD5-480BDB73849A}" destId="{9E1E5035-AC25-4618-B9A6-5D28CF802BC5}" srcOrd="0" destOrd="0" presId="urn:microsoft.com/office/officeart/2005/8/layout/chevron2"/>
    <dgm:cxn modelId="{9F3095F7-E867-43E0-90E8-6B7AB639596D}" type="presParOf" srcId="{9E1E5035-AC25-4618-B9A6-5D28CF802BC5}" destId="{300C2249-877C-47FF-86AB-448EB76E48FE}" srcOrd="0" destOrd="0" presId="urn:microsoft.com/office/officeart/2005/8/layout/chevron2"/>
    <dgm:cxn modelId="{6E2C6BB6-D643-4889-8F63-DD20041AE234}" type="presParOf" srcId="{9E1E5035-AC25-4618-B9A6-5D28CF802BC5}" destId="{57F643AA-82ED-4BE3-8079-4A4C629FFA9F}" srcOrd="1" destOrd="0" presId="urn:microsoft.com/office/officeart/2005/8/layout/chevron2"/>
    <dgm:cxn modelId="{06A65610-6602-4566-AA91-3165E5A36369}" type="presParOf" srcId="{0AB9BD4F-75A1-4FA7-BCD5-480BDB73849A}" destId="{F1724F0C-A8F1-476D-9936-641109C312D0}" srcOrd="1" destOrd="0" presId="urn:microsoft.com/office/officeart/2005/8/layout/chevron2"/>
    <dgm:cxn modelId="{402742E6-51CA-4D61-BF9E-852565F55A55}" type="presParOf" srcId="{0AB9BD4F-75A1-4FA7-BCD5-480BDB73849A}" destId="{5526C26E-CB9A-41B5-8906-A0D3B1C8A5A4}" srcOrd="2" destOrd="0" presId="urn:microsoft.com/office/officeart/2005/8/layout/chevron2"/>
    <dgm:cxn modelId="{5A8EE441-F34A-41F2-815D-33C28FB4D423}" type="presParOf" srcId="{5526C26E-CB9A-41B5-8906-A0D3B1C8A5A4}" destId="{685D6328-FEA9-48AB-94AF-96A69DAEB0B2}" srcOrd="0" destOrd="0" presId="urn:microsoft.com/office/officeart/2005/8/layout/chevron2"/>
    <dgm:cxn modelId="{E8E79A0B-A22D-4C3D-A87B-94709D68DECC}" type="presParOf" srcId="{5526C26E-CB9A-41B5-8906-A0D3B1C8A5A4}" destId="{36A4D126-2D9E-4045-ADD6-2FF5645E4C35}" srcOrd="1" destOrd="0" presId="urn:microsoft.com/office/officeart/2005/8/layout/chevron2"/>
    <dgm:cxn modelId="{6043FA6C-FB46-4433-938A-52A36212D030}" type="presParOf" srcId="{0AB9BD4F-75A1-4FA7-BCD5-480BDB73849A}" destId="{E178C6FE-0F16-46CA-9705-50B477746EDC}" srcOrd="3" destOrd="0" presId="urn:microsoft.com/office/officeart/2005/8/layout/chevron2"/>
    <dgm:cxn modelId="{F9C9B039-ACC3-4200-814E-4023084CCAFB}" type="presParOf" srcId="{0AB9BD4F-75A1-4FA7-BCD5-480BDB73849A}" destId="{C68EB01D-D688-4A3D-BE2B-0CBE6B2451F2}" srcOrd="4" destOrd="0" presId="urn:microsoft.com/office/officeart/2005/8/layout/chevron2"/>
    <dgm:cxn modelId="{7B2394EE-D891-466D-88B1-73919B83AC5A}" type="presParOf" srcId="{C68EB01D-D688-4A3D-BE2B-0CBE6B2451F2}" destId="{6871C0D0-D84D-4BF5-91F0-468190C59C69}" srcOrd="0" destOrd="0" presId="urn:microsoft.com/office/officeart/2005/8/layout/chevron2"/>
    <dgm:cxn modelId="{7260151A-B6D4-4C9D-8DAA-15C6295BD283}" type="presParOf" srcId="{C68EB01D-D688-4A3D-BE2B-0CBE6B2451F2}" destId="{D6065EA4-5596-43F4-98F0-B9E5FC9F63D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6646C6C-CA47-493B-A28D-F27C5BCD186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35DAA59B-AD01-403D-AD63-5FD265D1099F}">
      <dgm:prSet phldrT="[Texto]"/>
      <dgm:spPr/>
      <dgm:t>
        <a:bodyPr/>
        <a:lstStyle/>
        <a:p>
          <a:r>
            <a:rPr lang="es-MX" dirty="0"/>
            <a:t>Creación del </a:t>
          </a:r>
          <a:r>
            <a:rPr lang="es-MX" dirty="0" err="1"/>
            <a:t>ServerSocket</a:t>
          </a:r>
          <a:endParaRPr lang="es-MX" dirty="0"/>
        </a:p>
      </dgm:t>
    </dgm:pt>
    <dgm:pt modelId="{35478205-783F-464C-B9B4-3EA30E622403}" type="parTrans" cxnId="{960CBB1E-1596-4098-AAFB-144DFABC8E80}">
      <dgm:prSet/>
      <dgm:spPr/>
      <dgm:t>
        <a:bodyPr/>
        <a:lstStyle/>
        <a:p>
          <a:endParaRPr lang="es-MX"/>
        </a:p>
      </dgm:t>
    </dgm:pt>
    <dgm:pt modelId="{1DFAB9D9-0E9F-4699-9467-DFEBE195EA38}" type="sibTrans" cxnId="{960CBB1E-1596-4098-AAFB-144DFABC8E80}">
      <dgm:prSet/>
      <dgm:spPr/>
      <dgm:t>
        <a:bodyPr/>
        <a:lstStyle/>
        <a:p>
          <a:endParaRPr lang="es-MX"/>
        </a:p>
      </dgm:t>
    </dgm:pt>
    <dgm:pt modelId="{AA7B3D03-0E29-4BD9-B111-692260699710}">
      <dgm:prSet phldrT="[Texto]"/>
      <dgm:spPr/>
      <dgm:t>
        <a:bodyPr/>
        <a:lstStyle/>
        <a:p>
          <a:r>
            <a:rPr lang="es-MX" dirty="0"/>
            <a:t>Crea el socket</a:t>
          </a:r>
        </a:p>
      </dgm:t>
    </dgm:pt>
    <dgm:pt modelId="{415CA8CD-E251-4A58-A4E1-66F2E509671D}" type="parTrans" cxnId="{24743DA5-42DF-4AEA-9E30-A1E851B45BFA}">
      <dgm:prSet/>
      <dgm:spPr/>
      <dgm:t>
        <a:bodyPr/>
        <a:lstStyle/>
        <a:p>
          <a:endParaRPr lang="es-MX"/>
        </a:p>
      </dgm:t>
    </dgm:pt>
    <dgm:pt modelId="{15078C01-C6DD-4819-BA5E-00BE50107D2A}" type="sibTrans" cxnId="{24743DA5-42DF-4AEA-9E30-A1E851B45BFA}">
      <dgm:prSet/>
      <dgm:spPr/>
      <dgm:t>
        <a:bodyPr/>
        <a:lstStyle/>
        <a:p>
          <a:endParaRPr lang="es-MX"/>
        </a:p>
      </dgm:t>
    </dgm:pt>
    <dgm:pt modelId="{B14F5820-30AA-47BE-BBC8-F5275C096A7F}">
      <dgm:prSet phldrT="[Texto]"/>
      <dgm:spPr/>
      <dgm:t>
        <a:bodyPr/>
        <a:lstStyle/>
        <a:p>
          <a:r>
            <a:rPr lang="es-MX" dirty="0"/>
            <a:t>Lo liga a un puerto</a:t>
          </a:r>
        </a:p>
      </dgm:t>
    </dgm:pt>
    <dgm:pt modelId="{2109522B-F0ED-4CDE-9708-07D578129757}" type="parTrans" cxnId="{5387AB8D-F88A-44EC-8F96-CCA19AB88D36}">
      <dgm:prSet/>
      <dgm:spPr/>
      <dgm:t>
        <a:bodyPr/>
        <a:lstStyle/>
        <a:p>
          <a:endParaRPr lang="es-MX"/>
        </a:p>
      </dgm:t>
    </dgm:pt>
    <dgm:pt modelId="{79C95D08-BF63-4899-8ECE-E12C093DF4FC}" type="sibTrans" cxnId="{5387AB8D-F88A-44EC-8F96-CCA19AB88D36}">
      <dgm:prSet/>
      <dgm:spPr/>
      <dgm:t>
        <a:bodyPr/>
        <a:lstStyle/>
        <a:p>
          <a:endParaRPr lang="es-MX"/>
        </a:p>
      </dgm:t>
    </dgm:pt>
    <dgm:pt modelId="{E6EA09A3-BDAF-40D9-AB43-F02C992C74FF}">
      <dgm:prSet phldrT="[Texto]"/>
      <dgm:spPr/>
      <dgm:t>
        <a:bodyPr/>
        <a:lstStyle/>
        <a:p>
          <a:r>
            <a:rPr lang="es-MX" dirty="0"/>
            <a:t>Ciclo infinito</a:t>
          </a:r>
        </a:p>
      </dgm:t>
    </dgm:pt>
    <dgm:pt modelId="{01A6AC6F-70CA-493B-AA88-BA48DB3D8323}" type="parTrans" cxnId="{067173B2-ADFA-4FFD-BBF8-FB08EC6C1C81}">
      <dgm:prSet/>
      <dgm:spPr/>
      <dgm:t>
        <a:bodyPr/>
        <a:lstStyle/>
        <a:p>
          <a:endParaRPr lang="es-MX"/>
        </a:p>
      </dgm:t>
    </dgm:pt>
    <dgm:pt modelId="{4CDE08FF-AD25-45BE-B4B4-97638C0AEE84}" type="sibTrans" cxnId="{067173B2-ADFA-4FFD-BBF8-FB08EC6C1C81}">
      <dgm:prSet/>
      <dgm:spPr/>
      <dgm:t>
        <a:bodyPr/>
        <a:lstStyle/>
        <a:p>
          <a:endParaRPr lang="es-MX"/>
        </a:p>
      </dgm:t>
    </dgm:pt>
    <dgm:pt modelId="{8FBB529D-C2ED-4B1E-A4D3-072FB2D1A1E5}">
      <dgm:prSet phldrT="[Texto]"/>
      <dgm:spPr/>
      <dgm:t>
        <a:bodyPr/>
        <a:lstStyle/>
        <a:p>
          <a:r>
            <a:rPr lang="es-MX" dirty="0"/>
            <a:t>Espera una conexión</a:t>
          </a:r>
        </a:p>
      </dgm:t>
    </dgm:pt>
    <dgm:pt modelId="{0AFBB78D-B0C5-4AA7-84F6-83AA5353BCDC}" type="parTrans" cxnId="{52F2F262-E6E6-44DF-A410-4AB9E5242299}">
      <dgm:prSet/>
      <dgm:spPr/>
      <dgm:t>
        <a:bodyPr/>
        <a:lstStyle/>
        <a:p>
          <a:endParaRPr lang="es-MX"/>
        </a:p>
      </dgm:t>
    </dgm:pt>
    <dgm:pt modelId="{65039756-43BF-43E9-B7FF-7D2F12F000EC}" type="sibTrans" cxnId="{52F2F262-E6E6-44DF-A410-4AB9E5242299}">
      <dgm:prSet/>
      <dgm:spPr/>
      <dgm:t>
        <a:bodyPr/>
        <a:lstStyle/>
        <a:p>
          <a:endParaRPr lang="es-MX"/>
        </a:p>
      </dgm:t>
    </dgm:pt>
    <dgm:pt modelId="{B8F897E2-4DAC-4578-8637-B4B925F160E2}">
      <dgm:prSet phldrT="[Texto]"/>
      <dgm:spPr/>
      <dgm:t>
        <a:bodyPr/>
        <a:lstStyle/>
        <a:p>
          <a:r>
            <a:rPr lang="es-MX" dirty="0"/>
            <a:t>Establece una conexión</a:t>
          </a:r>
        </a:p>
      </dgm:t>
    </dgm:pt>
    <dgm:pt modelId="{4AB73657-28D8-4C5C-8494-1B71D88B4BB4}" type="parTrans" cxnId="{F10936A0-2599-4D05-829F-48B371D9BF30}">
      <dgm:prSet/>
      <dgm:spPr/>
      <dgm:t>
        <a:bodyPr/>
        <a:lstStyle/>
        <a:p>
          <a:endParaRPr lang="es-MX"/>
        </a:p>
      </dgm:t>
    </dgm:pt>
    <dgm:pt modelId="{623F16F2-D336-41CB-9EDB-F1E9E4F8AB75}" type="sibTrans" cxnId="{F10936A0-2599-4D05-829F-48B371D9BF30}">
      <dgm:prSet/>
      <dgm:spPr/>
      <dgm:t>
        <a:bodyPr/>
        <a:lstStyle/>
        <a:p>
          <a:endParaRPr lang="es-MX"/>
        </a:p>
      </dgm:t>
    </dgm:pt>
    <dgm:pt modelId="{622231D4-BFCD-4104-B50F-4B7A994FABB2}">
      <dgm:prSet phldrT="[Texto]"/>
      <dgm:spPr/>
      <dgm:t>
        <a:bodyPr/>
        <a:lstStyle/>
        <a:p>
          <a:r>
            <a:rPr lang="es-MX" dirty="0"/>
            <a:t>Envía un mensaje</a:t>
          </a:r>
        </a:p>
      </dgm:t>
    </dgm:pt>
    <dgm:pt modelId="{F4830B37-498B-47C6-BD6B-83205586E665}" type="parTrans" cxnId="{01FE172A-C166-437E-AE06-A3DC9F9C6C14}">
      <dgm:prSet/>
      <dgm:spPr/>
      <dgm:t>
        <a:bodyPr/>
        <a:lstStyle/>
        <a:p>
          <a:endParaRPr lang="es-MX"/>
        </a:p>
      </dgm:t>
    </dgm:pt>
    <dgm:pt modelId="{AD844123-0081-45AB-AF9F-A82F141F9CD3}" type="sibTrans" cxnId="{01FE172A-C166-437E-AE06-A3DC9F9C6C14}">
      <dgm:prSet/>
      <dgm:spPr/>
      <dgm:t>
        <a:bodyPr/>
        <a:lstStyle/>
        <a:p>
          <a:endParaRPr lang="es-MX"/>
        </a:p>
      </dgm:t>
    </dgm:pt>
    <dgm:pt modelId="{B5CE43EB-A146-47FB-A6FB-413FF431662C}">
      <dgm:prSet phldrT="[Texto]"/>
      <dgm:spPr/>
      <dgm:t>
        <a:bodyPr/>
        <a:lstStyle/>
        <a:p>
          <a:r>
            <a:rPr lang="es-MX" dirty="0"/>
            <a:t>Cierra la comunicación con el cliente</a:t>
          </a:r>
        </a:p>
      </dgm:t>
    </dgm:pt>
    <dgm:pt modelId="{3862CA81-06AE-408D-8403-87EC0650DEF6}" type="parTrans" cxnId="{AD015597-20FB-4D35-9782-CD30165BA0C5}">
      <dgm:prSet/>
      <dgm:spPr/>
      <dgm:t>
        <a:bodyPr/>
        <a:lstStyle/>
        <a:p>
          <a:endParaRPr lang="es-MX"/>
        </a:p>
      </dgm:t>
    </dgm:pt>
    <dgm:pt modelId="{9B07CA09-1137-463D-BD37-FACDEABC6A92}" type="sibTrans" cxnId="{AD015597-20FB-4D35-9782-CD30165BA0C5}">
      <dgm:prSet/>
      <dgm:spPr/>
      <dgm:t>
        <a:bodyPr/>
        <a:lstStyle/>
        <a:p>
          <a:endParaRPr lang="es-MX"/>
        </a:p>
      </dgm:t>
    </dgm:pt>
    <dgm:pt modelId="{3FF5AB47-0CBB-4F49-9C64-D53C45BD4C84}" type="pres">
      <dgm:prSet presAssocID="{56646C6C-CA47-493B-A28D-F27C5BCD1861}" presName="linearFlow" presStyleCnt="0">
        <dgm:presLayoutVars>
          <dgm:dir/>
          <dgm:animLvl val="lvl"/>
          <dgm:resizeHandles val="exact"/>
        </dgm:presLayoutVars>
      </dgm:prSet>
      <dgm:spPr/>
    </dgm:pt>
    <dgm:pt modelId="{A37744F0-173C-442B-AE58-B063D2CEAF0F}" type="pres">
      <dgm:prSet presAssocID="{35DAA59B-AD01-403D-AD63-5FD265D1099F}" presName="composite" presStyleCnt="0"/>
      <dgm:spPr/>
    </dgm:pt>
    <dgm:pt modelId="{8DE537E8-ED58-41ED-8283-C2F7026688E7}" type="pres">
      <dgm:prSet presAssocID="{35DAA59B-AD01-403D-AD63-5FD265D1099F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5CFE1916-6E09-4836-8E75-9782376BB64F}" type="pres">
      <dgm:prSet presAssocID="{35DAA59B-AD01-403D-AD63-5FD265D1099F}" presName="descendantText" presStyleLbl="alignAcc1" presStyleIdx="0" presStyleCnt="2">
        <dgm:presLayoutVars>
          <dgm:bulletEnabled val="1"/>
        </dgm:presLayoutVars>
      </dgm:prSet>
      <dgm:spPr/>
    </dgm:pt>
    <dgm:pt modelId="{C787B777-0CD4-4D94-89CB-3FD37A1F056C}" type="pres">
      <dgm:prSet presAssocID="{1DFAB9D9-0E9F-4699-9467-DFEBE195EA38}" presName="sp" presStyleCnt="0"/>
      <dgm:spPr/>
    </dgm:pt>
    <dgm:pt modelId="{DA0A3E71-01D3-44F0-8FC4-C3380B089805}" type="pres">
      <dgm:prSet presAssocID="{E6EA09A3-BDAF-40D9-AB43-F02C992C74FF}" presName="composite" presStyleCnt="0"/>
      <dgm:spPr/>
    </dgm:pt>
    <dgm:pt modelId="{263CD290-FA50-4EBB-BB08-93E0F7CF4D5B}" type="pres">
      <dgm:prSet presAssocID="{E6EA09A3-BDAF-40D9-AB43-F02C992C74FF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43B6BEDD-2AB3-43C0-AD25-95624BAAD839}" type="pres">
      <dgm:prSet presAssocID="{E6EA09A3-BDAF-40D9-AB43-F02C992C74FF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960CBB1E-1596-4098-AAFB-144DFABC8E80}" srcId="{56646C6C-CA47-493B-A28D-F27C5BCD1861}" destId="{35DAA59B-AD01-403D-AD63-5FD265D1099F}" srcOrd="0" destOrd="0" parTransId="{35478205-783F-464C-B9B4-3EA30E622403}" sibTransId="{1DFAB9D9-0E9F-4699-9467-DFEBE195EA38}"/>
    <dgm:cxn modelId="{01FE172A-C166-437E-AE06-A3DC9F9C6C14}" srcId="{E6EA09A3-BDAF-40D9-AB43-F02C992C74FF}" destId="{622231D4-BFCD-4104-B50F-4B7A994FABB2}" srcOrd="2" destOrd="0" parTransId="{F4830B37-498B-47C6-BD6B-83205586E665}" sibTransId="{AD844123-0081-45AB-AF9F-A82F141F9CD3}"/>
    <dgm:cxn modelId="{DB439D41-F2B0-46BE-A4F2-5B00CD28ED1E}" type="presOf" srcId="{B5CE43EB-A146-47FB-A6FB-413FF431662C}" destId="{43B6BEDD-2AB3-43C0-AD25-95624BAAD839}" srcOrd="0" destOrd="3" presId="urn:microsoft.com/office/officeart/2005/8/layout/chevron2"/>
    <dgm:cxn modelId="{52F2F262-E6E6-44DF-A410-4AB9E5242299}" srcId="{E6EA09A3-BDAF-40D9-AB43-F02C992C74FF}" destId="{8FBB529D-C2ED-4B1E-A4D3-072FB2D1A1E5}" srcOrd="0" destOrd="0" parTransId="{0AFBB78D-B0C5-4AA7-84F6-83AA5353BCDC}" sibTransId="{65039756-43BF-43E9-B7FF-7D2F12F000EC}"/>
    <dgm:cxn modelId="{2EA1A444-C2EF-4292-9255-43BD77659C54}" type="presOf" srcId="{35DAA59B-AD01-403D-AD63-5FD265D1099F}" destId="{8DE537E8-ED58-41ED-8283-C2F7026688E7}" srcOrd="0" destOrd="0" presId="urn:microsoft.com/office/officeart/2005/8/layout/chevron2"/>
    <dgm:cxn modelId="{C5A71D75-4A82-4D02-ACC8-4C8011963687}" type="presOf" srcId="{AA7B3D03-0E29-4BD9-B111-692260699710}" destId="{5CFE1916-6E09-4836-8E75-9782376BB64F}" srcOrd="0" destOrd="0" presId="urn:microsoft.com/office/officeart/2005/8/layout/chevron2"/>
    <dgm:cxn modelId="{D25FEB55-B598-488C-8AB1-0361EAD0D5BA}" type="presOf" srcId="{8FBB529D-C2ED-4B1E-A4D3-072FB2D1A1E5}" destId="{43B6BEDD-2AB3-43C0-AD25-95624BAAD839}" srcOrd="0" destOrd="0" presId="urn:microsoft.com/office/officeart/2005/8/layout/chevron2"/>
    <dgm:cxn modelId="{0A994D7C-BCA8-4AAB-B441-54071A60421F}" type="presOf" srcId="{B14F5820-30AA-47BE-BBC8-F5275C096A7F}" destId="{5CFE1916-6E09-4836-8E75-9782376BB64F}" srcOrd="0" destOrd="1" presId="urn:microsoft.com/office/officeart/2005/8/layout/chevron2"/>
    <dgm:cxn modelId="{73F7737D-D5B4-4C79-B037-89787AE27B93}" type="presOf" srcId="{B8F897E2-4DAC-4578-8637-B4B925F160E2}" destId="{43B6BEDD-2AB3-43C0-AD25-95624BAAD839}" srcOrd="0" destOrd="1" presId="urn:microsoft.com/office/officeart/2005/8/layout/chevron2"/>
    <dgm:cxn modelId="{5387AB8D-F88A-44EC-8F96-CCA19AB88D36}" srcId="{35DAA59B-AD01-403D-AD63-5FD265D1099F}" destId="{B14F5820-30AA-47BE-BBC8-F5275C096A7F}" srcOrd="1" destOrd="0" parTransId="{2109522B-F0ED-4CDE-9708-07D578129757}" sibTransId="{79C95D08-BF63-4899-8ECE-E12C093DF4FC}"/>
    <dgm:cxn modelId="{AD015597-20FB-4D35-9782-CD30165BA0C5}" srcId="{E6EA09A3-BDAF-40D9-AB43-F02C992C74FF}" destId="{B5CE43EB-A146-47FB-A6FB-413FF431662C}" srcOrd="3" destOrd="0" parTransId="{3862CA81-06AE-408D-8403-87EC0650DEF6}" sibTransId="{9B07CA09-1137-463D-BD37-FACDEABC6A92}"/>
    <dgm:cxn modelId="{D8904B9D-DE3D-411C-ACC7-FAD6DDA7FC13}" type="presOf" srcId="{E6EA09A3-BDAF-40D9-AB43-F02C992C74FF}" destId="{263CD290-FA50-4EBB-BB08-93E0F7CF4D5B}" srcOrd="0" destOrd="0" presId="urn:microsoft.com/office/officeart/2005/8/layout/chevron2"/>
    <dgm:cxn modelId="{F10936A0-2599-4D05-829F-48B371D9BF30}" srcId="{E6EA09A3-BDAF-40D9-AB43-F02C992C74FF}" destId="{B8F897E2-4DAC-4578-8637-B4B925F160E2}" srcOrd="1" destOrd="0" parTransId="{4AB73657-28D8-4C5C-8494-1B71D88B4BB4}" sibTransId="{623F16F2-D336-41CB-9EDB-F1E9E4F8AB75}"/>
    <dgm:cxn modelId="{24743DA5-42DF-4AEA-9E30-A1E851B45BFA}" srcId="{35DAA59B-AD01-403D-AD63-5FD265D1099F}" destId="{AA7B3D03-0E29-4BD9-B111-692260699710}" srcOrd="0" destOrd="0" parTransId="{415CA8CD-E251-4A58-A4E1-66F2E509671D}" sibTransId="{15078C01-C6DD-4819-BA5E-00BE50107D2A}"/>
    <dgm:cxn modelId="{067173B2-ADFA-4FFD-BBF8-FB08EC6C1C81}" srcId="{56646C6C-CA47-493B-A28D-F27C5BCD1861}" destId="{E6EA09A3-BDAF-40D9-AB43-F02C992C74FF}" srcOrd="1" destOrd="0" parTransId="{01A6AC6F-70CA-493B-AA88-BA48DB3D8323}" sibTransId="{4CDE08FF-AD25-45BE-B4B4-97638C0AEE84}"/>
    <dgm:cxn modelId="{EEAEEFB6-180C-47EE-BDA2-F1EC0D4A2A71}" type="presOf" srcId="{56646C6C-CA47-493B-A28D-F27C5BCD1861}" destId="{3FF5AB47-0CBB-4F49-9C64-D53C45BD4C84}" srcOrd="0" destOrd="0" presId="urn:microsoft.com/office/officeart/2005/8/layout/chevron2"/>
    <dgm:cxn modelId="{F35D7ADC-5E8A-4DBC-AFB2-09CB524530B3}" type="presOf" srcId="{622231D4-BFCD-4104-B50F-4B7A994FABB2}" destId="{43B6BEDD-2AB3-43C0-AD25-95624BAAD839}" srcOrd="0" destOrd="2" presId="urn:microsoft.com/office/officeart/2005/8/layout/chevron2"/>
    <dgm:cxn modelId="{4E7D741F-251C-478B-875E-202EE5374B61}" type="presParOf" srcId="{3FF5AB47-0CBB-4F49-9C64-D53C45BD4C84}" destId="{A37744F0-173C-442B-AE58-B063D2CEAF0F}" srcOrd="0" destOrd="0" presId="urn:microsoft.com/office/officeart/2005/8/layout/chevron2"/>
    <dgm:cxn modelId="{BDD50D11-B3A3-48C1-8C33-51287D8B910D}" type="presParOf" srcId="{A37744F0-173C-442B-AE58-B063D2CEAF0F}" destId="{8DE537E8-ED58-41ED-8283-C2F7026688E7}" srcOrd="0" destOrd="0" presId="urn:microsoft.com/office/officeart/2005/8/layout/chevron2"/>
    <dgm:cxn modelId="{E366EAC2-3D58-4847-9FC8-1F7E5EC287D2}" type="presParOf" srcId="{A37744F0-173C-442B-AE58-B063D2CEAF0F}" destId="{5CFE1916-6E09-4836-8E75-9782376BB64F}" srcOrd="1" destOrd="0" presId="urn:microsoft.com/office/officeart/2005/8/layout/chevron2"/>
    <dgm:cxn modelId="{5D240154-F239-49CD-8278-DA84F26E1418}" type="presParOf" srcId="{3FF5AB47-0CBB-4F49-9C64-D53C45BD4C84}" destId="{C787B777-0CD4-4D94-89CB-3FD37A1F056C}" srcOrd="1" destOrd="0" presId="urn:microsoft.com/office/officeart/2005/8/layout/chevron2"/>
    <dgm:cxn modelId="{2ECA13EC-F32F-46FA-A42E-2FFE4363A37D}" type="presParOf" srcId="{3FF5AB47-0CBB-4F49-9C64-D53C45BD4C84}" destId="{DA0A3E71-01D3-44F0-8FC4-C3380B089805}" srcOrd="2" destOrd="0" presId="urn:microsoft.com/office/officeart/2005/8/layout/chevron2"/>
    <dgm:cxn modelId="{D086A2AE-A9C1-4A72-8D6E-CD4AB2567AB3}" type="presParOf" srcId="{DA0A3E71-01D3-44F0-8FC4-C3380B089805}" destId="{263CD290-FA50-4EBB-BB08-93E0F7CF4D5B}" srcOrd="0" destOrd="0" presId="urn:microsoft.com/office/officeart/2005/8/layout/chevron2"/>
    <dgm:cxn modelId="{AF5492A1-77CC-48AC-8DB0-D5B349EA4516}" type="presParOf" srcId="{DA0A3E71-01D3-44F0-8FC4-C3380B089805}" destId="{43B6BEDD-2AB3-43C0-AD25-95624BAAD83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E66E7-0263-4EFC-B52F-1A1333164077}">
      <dsp:nvSpPr>
        <dsp:cNvPr id="0" name=""/>
        <dsp:cNvSpPr/>
      </dsp:nvSpPr>
      <dsp:spPr>
        <a:xfrm>
          <a:off x="0" y="0"/>
          <a:ext cx="8229600" cy="1051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Aplicación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HTTP, FTP, TFTP, etc.</a:t>
          </a:r>
        </a:p>
      </dsp:txBody>
      <dsp:txXfrm>
        <a:off x="1751113" y="0"/>
        <a:ext cx="6478486" cy="1051932"/>
      </dsp:txXfrm>
    </dsp:sp>
    <dsp:sp modelId="{7873ABC6-B4B4-402E-9DE2-D60EA1A14613}">
      <dsp:nvSpPr>
        <dsp:cNvPr id="0" name=""/>
        <dsp:cNvSpPr/>
      </dsp:nvSpPr>
      <dsp:spPr>
        <a:xfrm>
          <a:off x="105193" y="105193"/>
          <a:ext cx="1645920" cy="84154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99826B-A55A-4388-AD51-92628D224C7A}">
      <dsp:nvSpPr>
        <dsp:cNvPr id="0" name=""/>
        <dsp:cNvSpPr/>
      </dsp:nvSpPr>
      <dsp:spPr>
        <a:xfrm>
          <a:off x="0" y="1157126"/>
          <a:ext cx="8229600" cy="1051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Transporte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TCP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UDP</a:t>
          </a:r>
        </a:p>
      </dsp:txBody>
      <dsp:txXfrm>
        <a:off x="1751113" y="1157126"/>
        <a:ext cx="6478486" cy="1051932"/>
      </dsp:txXfrm>
    </dsp:sp>
    <dsp:sp modelId="{A59D1F9C-A7C4-4B3E-B240-4EF6E17CD308}">
      <dsp:nvSpPr>
        <dsp:cNvPr id="0" name=""/>
        <dsp:cNvSpPr/>
      </dsp:nvSpPr>
      <dsp:spPr>
        <a:xfrm>
          <a:off x="333795" y="1249351"/>
          <a:ext cx="1188716" cy="86748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B9A77-96BF-491B-BED6-2AF4D1D295EE}">
      <dsp:nvSpPr>
        <dsp:cNvPr id="0" name=""/>
        <dsp:cNvSpPr/>
      </dsp:nvSpPr>
      <dsp:spPr>
        <a:xfrm>
          <a:off x="0" y="2314252"/>
          <a:ext cx="8229600" cy="1051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Internet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IP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IGMP</a:t>
          </a:r>
        </a:p>
      </dsp:txBody>
      <dsp:txXfrm>
        <a:off x="1751113" y="2314252"/>
        <a:ext cx="6478486" cy="1051932"/>
      </dsp:txXfrm>
    </dsp:sp>
    <dsp:sp modelId="{9883CC22-1D9A-41BF-BC9E-D69E2C7454A0}">
      <dsp:nvSpPr>
        <dsp:cNvPr id="0" name=""/>
        <dsp:cNvSpPr/>
      </dsp:nvSpPr>
      <dsp:spPr>
        <a:xfrm>
          <a:off x="105193" y="2419445"/>
          <a:ext cx="1645920" cy="84154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FC4D32-7E1B-4BD5-A6EC-0EF21ED8ADC9}">
      <dsp:nvSpPr>
        <dsp:cNvPr id="0" name=""/>
        <dsp:cNvSpPr/>
      </dsp:nvSpPr>
      <dsp:spPr>
        <a:xfrm>
          <a:off x="0" y="3471378"/>
          <a:ext cx="8229600" cy="1051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Acceso a la red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LLC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MAC</a:t>
          </a:r>
        </a:p>
      </dsp:txBody>
      <dsp:txXfrm>
        <a:off x="1751113" y="3471378"/>
        <a:ext cx="6478486" cy="1051932"/>
      </dsp:txXfrm>
    </dsp:sp>
    <dsp:sp modelId="{B26B977C-18DA-46DD-816A-1096AFB13D00}">
      <dsp:nvSpPr>
        <dsp:cNvPr id="0" name=""/>
        <dsp:cNvSpPr/>
      </dsp:nvSpPr>
      <dsp:spPr>
        <a:xfrm>
          <a:off x="105193" y="3576571"/>
          <a:ext cx="1645920" cy="84154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C2249-877C-47FF-86AB-448EB76E48FE}">
      <dsp:nvSpPr>
        <dsp:cNvPr id="0" name=""/>
        <dsp:cNvSpPr/>
      </dsp:nvSpPr>
      <dsp:spPr>
        <a:xfrm rot="5400000">
          <a:off x="-164669" y="167968"/>
          <a:ext cx="1097794" cy="7684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Solicitud de datos</a:t>
          </a:r>
        </a:p>
      </dsp:txBody>
      <dsp:txXfrm rot="-5400000">
        <a:off x="0" y="387527"/>
        <a:ext cx="768456" cy="329338"/>
      </dsp:txXfrm>
    </dsp:sp>
    <dsp:sp modelId="{57F643AA-82ED-4BE3-8079-4A4C629FFA9F}">
      <dsp:nvSpPr>
        <dsp:cNvPr id="0" name=""/>
        <dsp:cNvSpPr/>
      </dsp:nvSpPr>
      <dsp:spPr>
        <a:xfrm rot="5400000">
          <a:off x="2047538" y="-1275783"/>
          <a:ext cx="713566" cy="32717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/>
            <a:t>Crea el flujo de entrada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/>
            <a:t>Pide información sobre el servidor</a:t>
          </a:r>
        </a:p>
      </dsp:txBody>
      <dsp:txXfrm rot="-5400000">
        <a:off x="768456" y="38132"/>
        <a:ext cx="3236898" cy="643900"/>
      </dsp:txXfrm>
    </dsp:sp>
    <dsp:sp modelId="{685D6328-FEA9-48AB-94AF-96A69DAEB0B2}">
      <dsp:nvSpPr>
        <dsp:cNvPr id="0" name=""/>
        <dsp:cNvSpPr/>
      </dsp:nvSpPr>
      <dsp:spPr>
        <a:xfrm rot="5400000">
          <a:off x="-164669" y="1116933"/>
          <a:ext cx="1097794" cy="7684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Crea el Socket</a:t>
          </a:r>
        </a:p>
      </dsp:txBody>
      <dsp:txXfrm rot="-5400000">
        <a:off x="0" y="1336492"/>
        <a:ext cx="768456" cy="329338"/>
      </dsp:txXfrm>
    </dsp:sp>
    <dsp:sp modelId="{36A4D126-2D9E-4045-ADD6-2FF5645E4C35}">
      <dsp:nvSpPr>
        <dsp:cNvPr id="0" name=""/>
        <dsp:cNvSpPr/>
      </dsp:nvSpPr>
      <dsp:spPr>
        <a:xfrm rot="5400000">
          <a:off x="2047538" y="-326818"/>
          <a:ext cx="713566" cy="32717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/>
            <a:t>Crea el socket y se conecta con el servidor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/>
            <a:t>Elige el archivo a enviar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/>
            <a:t>Crea flujos para leer el archivo y para enviarlo por el socket</a:t>
          </a:r>
        </a:p>
      </dsp:txBody>
      <dsp:txXfrm rot="-5400000">
        <a:off x="768456" y="987097"/>
        <a:ext cx="3236898" cy="643900"/>
      </dsp:txXfrm>
    </dsp:sp>
    <dsp:sp modelId="{79A920BF-D3CA-49CD-8F8D-EDD6403C0D30}">
      <dsp:nvSpPr>
        <dsp:cNvPr id="0" name=""/>
        <dsp:cNvSpPr/>
      </dsp:nvSpPr>
      <dsp:spPr>
        <a:xfrm rot="5400000">
          <a:off x="-164669" y="2065898"/>
          <a:ext cx="1097794" cy="7684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Ciclo de envío de paquetes</a:t>
          </a:r>
        </a:p>
      </dsp:txBody>
      <dsp:txXfrm rot="-5400000">
        <a:off x="0" y="2285457"/>
        <a:ext cx="768456" cy="329338"/>
      </dsp:txXfrm>
    </dsp:sp>
    <dsp:sp modelId="{FE3056E4-5720-465D-A97A-C1DC567E9AD0}">
      <dsp:nvSpPr>
        <dsp:cNvPr id="0" name=""/>
        <dsp:cNvSpPr/>
      </dsp:nvSpPr>
      <dsp:spPr>
        <a:xfrm rot="5400000">
          <a:off x="2047538" y="622146"/>
          <a:ext cx="713566" cy="32717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/>
            <a:t>Lee un bloque de datos del archivo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/>
            <a:t>Los envía por el socket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/>
            <a:t>Calcula el porcentaje de progreso</a:t>
          </a:r>
        </a:p>
      </dsp:txBody>
      <dsp:txXfrm rot="-5400000">
        <a:off x="768456" y="1936062"/>
        <a:ext cx="3236898" cy="643900"/>
      </dsp:txXfrm>
    </dsp:sp>
    <dsp:sp modelId="{6871C0D0-D84D-4BF5-91F0-468190C59C69}">
      <dsp:nvSpPr>
        <dsp:cNvPr id="0" name=""/>
        <dsp:cNvSpPr/>
      </dsp:nvSpPr>
      <dsp:spPr>
        <a:xfrm rot="5400000">
          <a:off x="-164669" y="3014863"/>
          <a:ext cx="1097794" cy="7684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Cierre del cliente</a:t>
          </a:r>
        </a:p>
      </dsp:txBody>
      <dsp:txXfrm rot="-5400000">
        <a:off x="0" y="3234422"/>
        <a:ext cx="768456" cy="329338"/>
      </dsp:txXfrm>
    </dsp:sp>
    <dsp:sp modelId="{D6065EA4-5596-43F4-98F0-B9E5FC9F63DF}">
      <dsp:nvSpPr>
        <dsp:cNvPr id="0" name=""/>
        <dsp:cNvSpPr/>
      </dsp:nvSpPr>
      <dsp:spPr>
        <a:xfrm rot="5400000">
          <a:off x="2047538" y="1571111"/>
          <a:ext cx="713566" cy="32717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/>
            <a:t>Cierra los flujos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/>
            <a:t>Cierra el archivo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/>
            <a:t>Cierra el socket</a:t>
          </a:r>
        </a:p>
      </dsp:txBody>
      <dsp:txXfrm rot="-5400000">
        <a:off x="768456" y="2885027"/>
        <a:ext cx="3236898" cy="6439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E537E8-ED58-41ED-8283-C2F7026688E7}">
      <dsp:nvSpPr>
        <dsp:cNvPr id="0" name=""/>
        <dsp:cNvSpPr/>
      </dsp:nvSpPr>
      <dsp:spPr>
        <a:xfrm rot="5400000">
          <a:off x="-164669" y="167968"/>
          <a:ext cx="1097794" cy="7684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 dirty="0"/>
            <a:t>Creación del </a:t>
          </a:r>
          <a:r>
            <a:rPr lang="es-MX" sz="800" kern="1200" dirty="0" err="1"/>
            <a:t>ServerSocket</a:t>
          </a:r>
          <a:endParaRPr lang="es-MX" sz="800" kern="1200" dirty="0"/>
        </a:p>
      </dsp:txBody>
      <dsp:txXfrm rot="-5400000">
        <a:off x="0" y="387527"/>
        <a:ext cx="768456" cy="329338"/>
      </dsp:txXfrm>
    </dsp:sp>
    <dsp:sp modelId="{5CFE1916-6E09-4836-8E75-9782376BB64F}">
      <dsp:nvSpPr>
        <dsp:cNvPr id="0" name=""/>
        <dsp:cNvSpPr/>
      </dsp:nvSpPr>
      <dsp:spPr>
        <a:xfrm rot="5400000">
          <a:off x="2048332" y="-1276577"/>
          <a:ext cx="713566" cy="32733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/>
            <a:t>Crea el socket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/>
            <a:t>Lo liga a un puerto</a:t>
          </a:r>
        </a:p>
      </dsp:txBody>
      <dsp:txXfrm rot="-5400000">
        <a:off x="768457" y="38131"/>
        <a:ext cx="3238485" cy="643900"/>
      </dsp:txXfrm>
    </dsp:sp>
    <dsp:sp modelId="{263CD290-FA50-4EBB-BB08-93E0F7CF4D5B}">
      <dsp:nvSpPr>
        <dsp:cNvPr id="0" name=""/>
        <dsp:cNvSpPr/>
      </dsp:nvSpPr>
      <dsp:spPr>
        <a:xfrm rot="5400000">
          <a:off x="-164669" y="1116933"/>
          <a:ext cx="1097794" cy="7684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 dirty="0"/>
            <a:t>Ciclo infinito</a:t>
          </a:r>
        </a:p>
      </dsp:txBody>
      <dsp:txXfrm rot="-5400000">
        <a:off x="0" y="1336492"/>
        <a:ext cx="768456" cy="329338"/>
      </dsp:txXfrm>
    </dsp:sp>
    <dsp:sp modelId="{43B6BEDD-2AB3-43C0-AD25-95624BAAD839}">
      <dsp:nvSpPr>
        <dsp:cNvPr id="0" name=""/>
        <dsp:cNvSpPr/>
      </dsp:nvSpPr>
      <dsp:spPr>
        <a:xfrm rot="5400000">
          <a:off x="2048332" y="-327612"/>
          <a:ext cx="713566" cy="32733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/>
            <a:t>Espera una conexión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/>
            <a:t>Establece una conexión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/>
            <a:t>Define un flujo para leer del socket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/>
            <a:t>Recibe los datos principales del archivo a recibir</a:t>
          </a:r>
        </a:p>
      </dsp:txBody>
      <dsp:txXfrm rot="-5400000">
        <a:off x="768457" y="987096"/>
        <a:ext cx="3238485" cy="643900"/>
      </dsp:txXfrm>
    </dsp:sp>
    <dsp:sp modelId="{3D6BC455-C2ED-4A2D-88B1-01E2C0FA2466}">
      <dsp:nvSpPr>
        <dsp:cNvPr id="0" name=""/>
        <dsp:cNvSpPr/>
      </dsp:nvSpPr>
      <dsp:spPr>
        <a:xfrm rot="5400000">
          <a:off x="-164669" y="2065898"/>
          <a:ext cx="1097794" cy="7684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 dirty="0"/>
            <a:t>Ciclo de recepción de paquetes</a:t>
          </a:r>
        </a:p>
      </dsp:txBody>
      <dsp:txXfrm rot="-5400000">
        <a:off x="0" y="2285457"/>
        <a:ext cx="768456" cy="329338"/>
      </dsp:txXfrm>
    </dsp:sp>
    <dsp:sp modelId="{DD4FF385-DC9D-41D9-9148-BD13F322C6C5}">
      <dsp:nvSpPr>
        <dsp:cNvPr id="0" name=""/>
        <dsp:cNvSpPr/>
      </dsp:nvSpPr>
      <dsp:spPr>
        <a:xfrm rot="5400000">
          <a:off x="2048332" y="621353"/>
          <a:ext cx="713566" cy="32733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/>
            <a:t>Define un flujo para escribir el archivo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/>
            <a:t>Recibe los paquetes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/>
            <a:t>Los reescribe en el archivo</a:t>
          </a:r>
          <a:endParaRPr lang="es-MX" sz="1000" kern="1200" dirty="0"/>
        </a:p>
      </dsp:txBody>
      <dsp:txXfrm rot="-5400000">
        <a:off x="768457" y="1936062"/>
        <a:ext cx="3238485" cy="643900"/>
      </dsp:txXfrm>
    </dsp:sp>
    <dsp:sp modelId="{D0A63CF0-76A7-4ECB-9858-1D826144BF49}">
      <dsp:nvSpPr>
        <dsp:cNvPr id="0" name=""/>
        <dsp:cNvSpPr/>
      </dsp:nvSpPr>
      <dsp:spPr>
        <a:xfrm rot="5400000">
          <a:off x="-164669" y="3014863"/>
          <a:ext cx="1097794" cy="7684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 dirty="0"/>
            <a:t>Cierre del servidor</a:t>
          </a:r>
        </a:p>
      </dsp:txBody>
      <dsp:txXfrm rot="-5400000">
        <a:off x="0" y="3234422"/>
        <a:ext cx="768456" cy="329338"/>
      </dsp:txXfrm>
    </dsp:sp>
    <dsp:sp modelId="{0E8313DC-9CCC-4B56-91FD-6B37C48C9FE4}">
      <dsp:nvSpPr>
        <dsp:cNvPr id="0" name=""/>
        <dsp:cNvSpPr/>
      </dsp:nvSpPr>
      <dsp:spPr>
        <a:xfrm rot="5400000">
          <a:off x="2048332" y="1570318"/>
          <a:ext cx="713566" cy="32733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/>
            <a:t>Cierra el archivo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/>
            <a:t>Cierra los flujos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/>
            <a:t>Cierra el socket</a:t>
          </a:r>
        </a:p>
      </dsp:txBody>
      <dsp:txXfrm rot="-5400000">
        <a:off x="768457" y="2885027"/>
        <a:ext cx="3238485" cy="643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8D24E-608B-4703-8193-27F32B9CDD67}">
      <dsp:nvSpPr>
        <dsp:cNvPr id="0" name=""/>
        <dsp:cNvSpPr/>
      </dsp:nvSpPr>
      <dsp:spPr>
        <a:xfrm>
          <a:off x="738200" y="659"/>
          <a:ext cx="971870" cy="5399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socket()</a:t>
          </a:r>
        </a:p>
      </dsp:txBody>
      <dsp:txXfrm>
        <a:off x="754014" y="16473"/>
        <a:ext cx="940242" cy="508300"/>
      </dsp:txXfrm>
    </dsp:sp>
    <dsp:sp modelId="{0854510A-B452-4247-9896-2556E245AE84}">
      <dsp:nvSpPr>
        <dsp:cNvPr id="0" name=""/>
        <dsp:cNvSpPr/>
      </dsp:nvSpPr>
      <dsp:spPr>
        <a:xfrm rot="5400000">
          <a:off x="1122899" y="554085"/>
          <a:ext cx="202473" cy="242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00" kern="1200"/>
        </a:p>
      </dsp:txBody>
      <dsp:txXfrm rot="-5400000">
        <a:off x="1151245" y="574332"/>
        <a:ext cx="145781" cy="141731"/>
      </dsp:txXfrm>
    </dsp:sp>
    <dsp:sp modelId="{777812FD-66C6-4C7A-8E4A-F6DD2954B7CA}">
      <dsp:nvSpPr>
        <dsp:cNvPr id="0" name=""/>
        <dsp:cNvSpPr/>
      </dsp:nvSpPr>
      <dsp:spPr>
        <a:xfrm>
          <a:off x="738200" y="810551"/>
          <a:ext cx="971870" cy="5399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 err="1"/>
            <a:t>bind</a:t>
          </a:r>
          <a:r>
            <a:rPr lang="es-MX" sz="1200" kern="1200" dirty="0"/>
            <a:t>()</a:t>
          </a:r>
        </a:p>
      </dsp:txBody>
      <dsp:txXfrm>
        <a:off x="754014" y="826365"/>
        <a:ext cx="940242" cy="508300"/>
      </dsp:txXfrm>
    </dsp:sp>
    <dsp:sp modelId="{BC235781-E04C-44CF-8724-815D406919FE}">
      <dsp:nvSpPr>
        <dsp:cNvPr id="0" name=""/>
        <dsp:cNvSpPr/>
      </dsp:nvSpPr>
      <dsp:spPr>
        <a:xfrm rot="5400000">
          <a:off x="1122899" y="1363977"/>
          <a:ext cx="202473" cy="242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00" kern="1200"/>
        </a:p>
      </dsp:txBody>
      <dsp:txXfrm rot="-5400000">
        <a:off x="1151245" y="1384224"/>
        <a:ext cx="145781" cy="141731"/>
      </dsp:txXfrm>
    </dsp:sp>
    <dsp:sp modelId="{0D835025-B268-4DF5-8A24-521FB13CB41A}">
      <dsp:nvSpPr>
        <dsp:cNvPr id="0" name=""/>
        <dsp:cNvSpPr/>
      </dsp:nvSpPr>
      <dsp:spPr>
        <a:xfrm>
          <a:off x="738200" y="1620443"/>
          <a:ext cx="971870" cy="5399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listen()</a:t>
          </a:r>
        </a:p>
      </dsp:txBody>
      <dsp:txXfrm>
        <a:off x="754014" y="1636257"/>
        <a:ext cx="940242" cy="508300"/>
      </dsp:txXfrm>
    </dsp:sp>
    <dsp:sp modelId="{8180A18E-E0CA-4DC1-9D49-60B6DC8C0364}">
      <dsp:nvSpPr>
        <dsp:cNvPr id="0" name=""/>
        <dsp:cNvSpPr/>
      </dsp:nvSpPr>
      <dsp:spPr>
        <a:xfrm rot="5400000">
          <a:off x="1122899" y="2173870"/>
          <a:ext cx="202473" cy="242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00" kern="1200"/>
        </a:p>
      </dsp:txBody>
      <dsp:txXfrm rot="-5400000">
        <a:off x="1151245" y="2194117"/>
        <a:ext cx="145781" cy="141731"/>
      </dsp:txXfrm>
    </dsp:sp>
    <dsp:sp modelId="{7F60FE7E-D48B-4A62-83D1-A5616D49E01B}">
      <dsp:nvSpPr>
        <dsp:cNvPr id="0" name=""/>
        <dsp:cNvSpPr/>
      </dsp:nvSpPr>
      <dsp:spPr>
        <a:xfrm>
          <a:off x="738200" y="2430335"/>
          <a:ext cx="971870" cy="5399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 err="1"/>
            <a:t>for</a:t>
          </a:r>
          <a:r>
            <a:rPr lang="es-MX" sz="1200" kern="1200" dirty="0"/>
            <a:t>(1 </a:t>
          </a:r>
          <a:r>
            <a:rPr lang="es-MX" sz="1200" kern="1200" dirty="0" err="1"/>
            <a:t>to</a:t>
          </a:r>
          <a:r>
            <a:rPr lang="es-MX" sz="1200" kern="1200" dirty="0"/>
            <a:t> n)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 err="1"/>
            <a:t>accept</a:t>
          </a:r>
          <a:r>
            <a:rPr lang="es-MX" sz="1200" kern="1200" dirty="0"/>
            <a:t>()</a:t>
          </a:r>
        </a:p>
      </dsp:txBody>
      <dsp:txXfrm>
        <a:off x="754014" y="2446149"/>
        <a:ext cx="940242" cy="508300"/>
      </dsp:txXfrm>
    </dsp:sp>
    <dsp:sp modelId="{05428E86-74EA-45B4-BD5B-9109531A7D86}">
      <dsp:nvSpPr>
        <dsp:cNvPr id="0" name=""/>
        <dsp:cNvSpPr/>
      </dsp:nvSpPr>
      <dsp:spPr>
        <a:xfrm rot="5400000">
          <a:off x="1122899" y="2983762"/>
          <a:ext cx="202473" cy="242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00" kern="1200"/>
        </a:p>
      </dsp:txBody>
      <dsp:txXfrm rot="-5400000">
        <a:off x="1151245" y="3004009"/>
        <a:ext cx="145781" cy="141731"/>
      </dsp:txXfrm>
    </dsp:sp>
    <dsp:sp modelId="{352F4093-6197-4035-B6F6-0B2DDDEDE382}">
      <dsp:nvSpPr>
        <dsp:cNvPr id="0" name=""/>
        <dsp:cNvSpPr/>
      </dsp:nvSpPr>
      <dsp:spPr>
        <a:xfrm>
          <a:off x="738200" y="3240228"/>
          <a:ext cx="971870" cy="5399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 err="1"/>
            <a:t>recv</a:t>
          </a:r>
          <a:r>
            <a:rPr lang="es-MX" sz="1200" kern="1200" dirty="0"/>
            <a:t>()</a:t>
          </a:r>
        </a:p>
      </dsp:txBody>
      <dsp:txXfrm>
        <a:off x="754014" y="3256042"/>
        <a:ext cx="940242" cy="508300"/>
      </dsp:txXfrm>
    </dsp:sp>
    <dsp:sp modelId="{C306D60A-49F4-418F-96F3-F47EC3B6CBDD}">
      <dsp:nvSpPr>
        <dsp:cNvPr id="0" name=""/>
        <dsp:cNvSpPr/>
      </dsp:nvSpPr>
      <dsp:spPr>
        <a:xfrm rot="5400000">
          <a:off x="1122899" y="3793654"/>
          <a:ext cx="202473" cy="242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00" kern="1200"/>
        </a:p>
      </dsp:txBody>
      <dsp:txXfrm rot="-5400000">
        <a:off x="1151245" y="3813901"/>
        <a:ext cx="145781" cy="141731"/>
      </dsp:txXfrm>
    </dsp:sp>
    <dsp:sp modelId="{B15AA5E0-FA0C-4A49-8EFA-DD3CBDDC51FA}">
      <dsp:nvSpPr>
        <dsp:cNvPr id="0" name=""/>
        <dsp:cNvSpPr/>
      </dsp:nvSpPr>
      <dsp:spPr>
        <a:xfrm>
          <a:off x="738200" y="4050120"/>
          <a:ext cx="971870" cy="5399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 err="1"/>
            <a:t>send</a:t>
          </a:r>
          <a:r>
            <a:rPr lang="es-MX" sz="1200" kern="1200" dirty="0"/>
            <a:t>()</a:t>
          </a:r>
        </a:p>
      </dsp:txBody>
      <dsp:txXfrm>
        <a:off x="754014" y="4065934"/>
        <a:ext cx="940242" cy="508300"/>
      </dsp:txXfrm>
    </dsp:sp>
    <dsp:sp modelId="{0E49D41D-ABE2-4349-966A-6917F169E35A}">
      <dsp:nvSpPr>
        <dsp:cNvPr id="0" name=""/>
        <dsp:cNvSpPr/>
      </dsp:nvSpPr>
      <dsp:spPr>
        <a:xfrm rot="5400000">
          <a:off x="1122899" y="4603546"/>
          <a:ext cx="202473" cy="242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00" kern="1200"/>
        </a:p>
      </dsp:txBody>
      <dsp:txXfrm rot="-5400000">
        <a:off x="1151245" y="4623793"/>
        <a:ext cx="145781" cy="141731"/>
      </dsp:txXfrm>
    </dsp:sp>
    <dsp:sp modelId="{FED63334-BB14-4E73-BA4F-FAC7FFA07819}">
      <dsp:nvSpPr>
        <dsp:cNvPr id="0" name=""/>
        <dsp:cNvSpPr/>
      </dsp:nvSpPr>
      <dsp:spPr>
        <a:xfrm>
          <a:off x="738200" y="4860012"/>
          <a:ext cx="971870" cy="5399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 err="1"/>
            <a:t>close</a:t>
          </a:r>
          <a:r>
            <a:rPr lang="es-MX" sz="1200" kern="1200" dirty="0"/>
            <a:t>()</a:t>
          </a:r>
        </a:p>
      </dsp:txBody>
      <dsp:txXfrm>
        <a:off x="754014" y="4875826"/>
        <a:ext cx="940242" cy="5083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8D24E-608B-4703-8193-27F32B9CDD67}">
      <dsp:nvSpPr>
        <dsp:cNvPr id="0" name=""/>
        <dsp:cNvSpPr/>
      </dsp:nvSpPr>
      <dsp:spPr>
        <a:xfrm>
          <a:off x="578584" y="457"/>
          <a:ext cx="1073798" cy="535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socket()</a:t>
          </a:r>
        </a:p>
      </dsp:txBody>
      <dsp:txXfrm>
        <a:off x="594260" y="16133"/>
        <a:ext cx="1042446" cy="503874"/>
      </dsp:txXfrm>
    </dsp:sp>
    <dsp:sp modelId="{0854510A-B452-4247-9896-2556E245AE84}">
      <dsp:nvSpPr>
        <dsp:cNvPr id="0" name=""/>
        <dsp:cNvSpPr/>
      </dsp:nvSpPr>
      <dsp:spPr>
        <a:xfrm rot="5400000">
          <a:off x="1015128" y="549064"/>
          <a:ext cx="200709" cy="2408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00" kern="1200"/>
        </a:p>
      </dsp:txBody>
      <dsp:txXfrm rot="-5400000">
        <a:off x="1043228" y="569135"/>
        <a:ext cx="144511" cy="140496"/>
      </dsp:txXfrm>
    </dsp:sp>
    <dsp:sp modelId="{0D835025-B268-4DF5-8A24-521FB13CB41A}">
      <dsp:nvSpPr>
        <dsp:cNvPr id="0" name=""/>
        <dsp:cNvSpPr/>
      </dsp:nvSpPr>
      <dsp:spPr>
        <a:xfrm>
          <a:off x="578584" y="803297"/>
          <a:ext cx="1073798" cy="535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 err="1"/>
            <a:t>connect</a:t>
          </a:r>
          <a:r>
            <a:rPr lang="es-MX" sz="1800" kern="1200" dirty="0"/>
            <a:t>()</a:t>
          </a:r>
        </a:p>
      </dsp:txBody>
      <dsp:txXfrm>
        <a:off x="594260" y="818973"/>
        <a:ext cx="1042446" cy="503874"/>
      </dsp:txXfrm>
    </dsp:sp>
    <dsp:sp modelId="{8180A18E-E0CA-4DC1-9D49-60B6DC8C0364}">
      <dsp:nvSpPr>
        <dsp:cNvPr id="0" name=""/>
        <dsp:cNvSpPr/>
      </dsp:nvSpPr>
      <dsp:spPr>
        <a:xfrm rot="5400000">
          <a:off x="1015128" y="1351904"/>
          <a:ext cx="200709" cy="2408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00" kern="1200"/>
        </a:p>
      </dsp:txBody>
      <dsp:txXfrm rot="-5400000">
        <a:off x="1043228" y="1371975"/>
        <a:ext cx="144511" cy="140496"/>
      </dsp:txXfrm>
    </dsp:sp>
    <dsp:sp modelId="{7F60FE7E-D48B-4A62-83D1-A5616D49E01B}">
      <dsp:nvSpPr>
        <dsp:cNvPr id="0" name=""/>
        <dsp:cNvSpPr/>
      </dsp:nvSpPr>
      <dsp:spPr>
        <a:xfrm>
          <a:off x="578584" y="1606137"/>
          <a:ext cx="1073798" cy="535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 err="1"/>
            <a:t>send</a:t>
          </a:r>
          <a:r>
            <a:rPr lang="es-MX" sz="1800" kern="1200" dirty="0"/>
            <a:t>()</a:t>
          </a:r>
        </a:p>
      </dsp:txBody>
      <dsp:txXfrm>
        <a:off x="594260" y="1621813"/>
        <a:ext cx="1042446" cy="503874"/>
      </dsp:txXfrm>
    </dsp:sp>
    <dsp:sp modelId="{05428E86-74EA-45B4-BD5B-9109531A7D86}">
      <dsp:nvSpPr>
        <dsp:cNvPr id="0" name=""/>
        <dsp:cNvSpPr/>
      </dsp:nvSpPr>
      <dsp:spPr>
        <a:xfrm rot="5400000">
          <a:off x="1015128" y="2154744"/>
          <a:ext cx="200709" cy="2408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00" kern="1200"/>
        </a:p>
      </dsp:txBody>
      <dsp:txXfrm rot="-5400000">
        <a:off x="1043228" y="2174815"/>
        <a:ext cx="144511" cy="140496"/>
      </dsp:txXfrm>
    </dsp:sp>
    <dsp:sp modelId="{352F4093-6197-4035-B6F6-0B2DDDEDE382}">
      <dsp:nvSpPr>
        <dsp:cNvPr id="0" name=""/>
        <dsp:cNvSpPr/>
      </dsp:nvSpPr>
      <dsp:spPr>
        <a:xfrm>
          <a:off x="578584" y="2408977"/>
          <a:ext cx="1073798" cy="535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 err="1"/>
            <a:t>recv</a:t>
          </a:r>
          <a:r>
            <a:rPr lang="es-MX" sz="1800" kern="1200" dirty="0"/>
            <a:t>()</a:t>
          </a:r>
        </a:p>
      </dsp:txBody>
      <dsp:txXfrm>
        <a:off x="594260" y="2424653"/>
        <a:ext cx="1042446" cy="503874"/>
      </dsp:txXfrm>
    </dsp:sp>
    <dsp:sp modelId="{E312E293-DF62-4238-B7C7-53205E2C6C4E}">
      <dsp:nvSpPr>
        <dsp:cNvPr id="0" name=""/>
        <dsp:cNvSpPr/>
      </dsp:nvSpPr>
      <dsp:spPr>
        <a:xfrm rot="5400000">
          <a:off x="1015128" y="2957584"/>
          <a:ext cx="200709" cy="2408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00" kern="1200"/>
        </a:p>
      </dsp:txBody>
      <dsp:txXfrm rot="-5400000">
        <a:off x="1043228" y="2977655"/>
        <a:ext cx="144511" cy="140496"/>
      </dsp:txXfrm>
    </dsp:sp>
    <dsp:sp modelId="{EC95BF75-CE16-4576-9179-2738A5E2F315}">
      <dsp:nvSpPr>
        <dsp:cNvPr id="0" name=""/>
        <dsp:cNvSpPr/>
      </dsp:nvSpPr>
      <dsp:spPr>
        <a:xfrm>
          <a:off x="578584" y="3211816"/>
          <a:ext cx="1073798" cy="535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close</a:t>
          </a:r>
          <a:r>
            <a:rPr lang="es-MX" sz="1800" kern="1200" dirty="0"/>
            <a:t>()</a:t>
          </a:r>
        </a:p>
      </dsp:txBody>
      <dsp:txXfrm>
        <a:off x="594260" y="3227492"/>
        <a:ext cx="1042446" cy="5038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91801-3FA7-433E-B2CB-F70B04A9A98E}">
      <dsp:nvSpPr>
        <dsp:cNvPr id="0" name=""/>
        <dsp:cNvSpPr/>
      </dsp:nvSpPr>
      <dsp:spPr>
        <a:xfrm>
          <a:off x="3048000" y="616489"/>
          <a:ext cx="2725991" cy="135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586"/>
              </a:lnTo>
              <a:lnTo>
                <a:pt x="2725991" y="67586"/>
              </a:lnTo>
              <a:lnTo>
                <a:pt x="2725991" y="1351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20D9A-2499-4FCE-8729-F551CB5F81D0}">
      <dsp:nvSpPr>
        <dsp:cNvPr id="0" name=""/>
        <dsp:cNvSpPr/>
      </dsp:nvSpPr>
      <dsp:spPr>
        <a:xfrm>
          <a:off x="3048000" y="616489"/>
          <a:ext cx="1947136" cy="135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586"/>
              </a:lnTo>
              <a:lnTo>
                <a:pt x="1947136" y="67586"/>
              </a:lnTo>
              <a:lnTo>
                <a:pt x="1947136" y="1351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F47EB-FF69-4068-8C79-C50DDB20DCF4}">
      <dsp:nvSpPr>
        <dsp:cNvPr id="0" name=""/>
        <dsp:cNvSpPr/>
      </dsp:nvSpPr>
      <dsp:spPr>
        <a:xfrm>
          <a:off x="3048000" y="616489"/>
          <a:ext cx="1168282" cy="135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586"/>
              </a:lnTo>
              <a:lnTo>
                <a:pt x="1168282" y="67586"/>
              </a:lnTo>
              <a:lnTo>
                <a:pt x="1168282" y="1351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4E11A-C835-42BB-A217-CC357CB0E6D4}">
      <dsp:nvSpPr>
        <dsp:cNvPr id="0" name=""/>
        <dsp:cNvSpPr/>
      </dsp:nvSpPr>
      <dsp:spPr>
        <a:xfrm>
          <a:off x="3048000" y="616489"/>
          <a:ext cx="389427" cy="135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586"/>
              </a:lnTo>
              <a:lnTo>
                <a:pt x="389427" y="67586"/>
              </a:lnTo>
              <a:lnTo>
                <a:pt x="389427" y="1351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001DF-6F27-4447-B5B2-53500211F74A}">
      <dsp:nvSpPr>
        <dsp:cNvPr id="0" name=""/>
        <dsp:cNvSpPr/>
      </dsp:nvSpPr>
      <dsp:spPr>
        <a:xfrm>
          <a:off x="2658572" y="616489"/>
          <a:ext cx="389427" cy="135173"/>
        </a:xfrm>
        <a:custGeom>
          <a:avLst/>
          <a:gdLst/>
          <a:ahLst/>
          <a:cxnLst/>
          <a:rect l="0" t="0" r="0" b="0"/>
          <a:pathLst>
            <a:path>
              <a:moveTo>
                <a:pt x="389427" y="0"/>
              </a:moveTo>
              <a:lnTo>
                <a:pt x="389427" y="67586"/>
              </a:lnTo>
              <a:lnTo>
                <a:pt x="0" y="67586"/>
              </a:lnTo>
              <a:lnTo>
                <a:pt x="0" y="1351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741009-AB78-4E7C-823D-80B5EDC80477}">
      <dsp:nvSpPr>
        <dsp:cNvPr id="0" name=""/>
        <dsp:cNvSpPr/>
      </dsp:nvSpPr>
      <dsp:spPr>
        <a:xfrm>
          <a:off x="1879717" y="616489"/>
          <a:ext cx="1168282" cy="135173"/>
        </a:xfrm>
        <a:custGeom>
          <a:avLst/>
          <a:gdLst/>
          <a:ahLst/>
          <a:cxnLst/>
          <a:rect l="0" t="0" r="0" b="0"/>
          <a:pathLst>
            <a:path>
              <a:moveTo>
                <a:pt x="1168282" y="0"/>
              </a:moveTo>
              <a:lnTo>
                <a:pt x="1168282" y="67586"/>
              </a:lnTo>
              <a:lnTo>
                <a:pt x="0" y="67586"/>
              </a:lnTo>
              <a:lnTo>
                <a:pt x="0" y="1351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ACB35F-0C71-453D-A874-52C56E650872}">
      <dsp:nvSpPr>
        <dsp:cNvPr id="0" name=""/>
        <dsp:cNvSpPr/>
      </dsp:nvSpPr>
      <dsp:spPr>
        <a:xfrm>
          <a:off x="1100863" y="616489"/>
          <a:ext cx="1947136" cy="135173"/>
        </a:xfrm>
        <a:custGeom>
          <a:avLst/>
          <a:gdLst/>
          <a:ahLst/>
          <a:cxnLst/>
          <a:rect l="0" t="0" r="0" b="0"/>
          <a:pathLst>
            <a:path>
              <a:moveTo>
                <a:pt x="1947136" y="0"/>
              </a:moveTo>
              <a:lnTo>
                <a:pt x="1947136" y="67586"/>
              </a:lnTo>
              <a:lnTo>
                <a:pt x="0" y="67586"/>
              </a:lnTo>
              <a:lnTo>
                <a:pt x="0" y="1351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2427BE-519B-4A2B-9FE7-27422416143B}">
      <dsp:nvSpPr>
        <dsp:cNvPr id="0" name=""/>
        <dsp:cNvSpPr/>
      </dsp:nvSpPr>
      <dsp:spPr>
        <a:xfrm>
          <a:off x="322008" y="616489"/>
          <a:ext cx="2725991" cy="135173"/>
        </a:xfrm>
        <a:custGeom>
          <a:avLst/>
          <a:gdLst/>
          <a:ahLst/>
          <a:cxnLst/>
          <a:rect l="0" t="0" r="0" b="0"/>
          <a:pathLst>
            <a:path>
              <a:moveTo>
                <a:pt x="2725991" y="0"/>
              </a:moveTo>
              <a:lnTo>
                <a:pt x="2725991" y="67586"/>
              </a:lnTo>
              <a:lnTo>
                <a:pt x="0" y="67586"/>
              </a:lnTo>
              <a:lnTo>
                <a:pt x="0" y="1351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3CEF48-499B-47BE-A830-35B68DD03C99}">
      <dsp:nvSpPr>
        <dsp:cNvPr id="0" name=""/>
        <dsp:cNvSpPr/>
      </dsp:nvSpPr>
      <dsp:spPr>
        <a:xfrm>
          <a:off x="2726159" y="294648"/>
          <a:ext cx="643681" cy="321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 err="1"/>
            <a:t>InputStream</a:t>
          </a:r>
          <a:endParaRPr lang="es-MX" sz="900" kern="1200" dirty="0"/>
        </a:p>
      </dsp:txBody>
      <dsp:txXfrm>
        <a:off x="2726159" y="294648"/>
        <a:ext cx="643681" cy="321840"/>
      </dsp:txXfrm>
    </dsp:sp>
    <dsp:sp modelId="{D2A90102-7C70-478F-ACBD-1F9724D4C493}">
      <dsp:nvSpPr>
        <dsp:cNvPr id="0" name=""/>
        <dsp:cNvSpPr/>
      </dsp:nvSpPr>
      <dsp:spPr>
        <a:xfrm>
          <a:off x="167" y="751662"/>
          <a:ext cx="643681" cy="321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Audio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 err="1"/>
            <a:t>InputStream</a:t>
          </a:r>
          <a:endParaRPr lang="es-MX" sz="900" kern="1200" dirty="0"/>
        </a:p>
      </dsp:txBody>
      <dsp:txXfrm>
        <a:off x="167" y="751662"/>
        <a:ext cx="643681" cy="321840"/>
      </dsp:txXfrm>
    </dsp:sp>
    <dsp:sp modelId="{9CAFFEC3-3CC3-4100-8775-E3A9D89965A2}">
      <dsp:nvSpPr>
        <dsp:cNvPr id="0" name=""/>
        <dsp:cNvSpPr/>
      </dsp:nvSpPr>
      <dsp:spPr>
        <a:xfrm>
          <a:off x="779022" y="751662"/>
          <a:ext cx="643681" cy="321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 err="1"/>
            <a:t>ByteArray</a:t>
          </a:r>
          <a:endParaRPr lang="es-MX" sz="900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 err="1"/>
            <a:t>InputStream</a:t>
          </a:r>
          <a:endParaRPr lang="es-MX" sz="900" kern="1200" dirty="0"/>
        </a:p>
      </dsp:txBody>
      <dsp:txXfrm>
        <a:off x="779022" y="751662"/>
        <a:ext cx="643681" cy="321840"/>
      </dsp:txXfrm>
    </dsp:sp>
    <dsp:sp modelId="{1048E5C1-5C63-4918-B303-B51D91FA0622}">
      <dsp:nvSpPr>
        <dsp:cNvPr id="0" name=""/>
        <dsp:cNvSpPr/>
      </dsp:nvSpPr>
      <dsp:spPr>
        <a:xfrm>
          <a:off x="1557877" y="751662"/>
          <a:ext cx="643681" cy="321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File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 err="1"/>
            <a:t>InputStream</a:t>
          </a:r>
          <a:endParaRPr lang="es-MX" sz="900" kern="1200" dirty="0"/>
        </a:p>
      </dsp:txBody>
      <dsp:txXfrm>
        <a:off x="1557877" y="751662"/>
        <a:ext cx="643681" cy="321840"/>
      </dsp:txXfrm>
    </dsp:sp>
    <dsp:sp modelId="{6D7301CA-31C5-4FBA-B8FE-60343DFEB4AC}">
      <dsp:nvSpPr>
        <dsp:cNvPr id="0" name=""/>
        <dsp:cNvSpPr/>
      </dsp:nvSpPr>
      <dsp:spPr>
        <a:xfrm>
          <a:off x="2336731" y="751662"/>
          <a:ext cx="643681" cy="321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 err="1"/>
            <a:t>Piped</a:t>
          </a:r>
          <a:r>
            <a:rPr lang="es-MX" sz="900" kern="1200" dirty="0"/>
            <a:t> </a:t>
          </a:r>
          <a:r>
            <a:rPr lang="es-MX" sz="900" kern="1200" dirty="0" err="1"/>
            <a:t>InputStream</a:t>
          </a:r>
          <a:endParaRPr lang="es-MX" sz="900" kern="1200" dirty="0"/>
        </a:p>
      </dsp:txBody>
      <dsp:txXfrm>
        <a:off x="2336731" y="751662"/>
        <a:ext cx="643681" cy="321840"/>
      </dsp:txXfrm>
    </dsp:sp>
    <dsp:sp modelId="{72E01583-452E-4475-BE71-6FDBBE775A82}">
      <dsp:nvSpPr>
        <dsp:cNvPr id="0" name=""/>
        <dsp:cNvSpPr/>
      </dsp:nvSpPr>
      <dsp:spPr>
        <a:xfrm>
          <a:off x="3115586" y="751662"/>
          <a:ext cx="643681" cy="321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 err="1"/>
            <a:t>Filter</a:t>
          </a:r>
          <a:r>
            <a:rPr lang="es-MX" sz="900" kern="1200" dirty="0"/>
            <a:t> </a:t>
          </a:r>
          <a:r>
            <a:rPr lang="es-MX" sz="900" kern="1200" dirty="0" err="1"/>
            <a:t>InputStream</a:t>
          </a:r>
          <a:endParaRPr lang="es-MX" sz="900" kern="1200" dirty="0"/>
        </a:p>
      </dsp:txBody>
      <dsp:txXfrm>
        <a:off x="3115586" y="751662"/>
        <a:ext cx="643681" cy="321840"/>
      </dsp:txXfrm>
    </dsp:sp>
    <dsp:sp modelId="{7F38AA9C-F531-43F3-BFDA-3D2C9CB5C92E}">
      <dsp:nvSpPr>
        <dsp:cNvPr id="0" name=""/>
        <dsp:cNvSpPr/>
      </dsp:nvSpPr>
      <dsp:spPr>
        <a:xfrm>
          <a:off x="3894441" y="751662"/>
          <a:ext cx="643681" cy="321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 err="1"/>
            <a:t>Secuence</a:t>
          </a:r>
          <a:r>
            <a:rPr lang="es-MX" sz="900" kern="1200" dirty="0"/>
            <a:t> </a:t>
          </a:r>
          <a:r>
            <a:rPr lang="es-MX" sz="900" kern="1200" dirty="0" err="1"/>
            <a:t>InputStream</a:t>
          </a:r>
          <a:endParaRPr lang="es-MX" sz="900" kern="1200" dirty="0"/>
        </a:p>
      </dsp:txBody>
      <dsp:txXfrm>
        <a:off x="3894441" y="751662"/>
        <a:ext cx="643681" cy="321840"/>
      </dsp:txXfrm>
    </dsp:sp>
    <dsp:sp modelId="{380513DA-B9E7-40BA-89AD-7CDFED349971}">
      <dsp:nvSpPr>
        <dsp:cNvPr id="0" name=""/>
        <dsp:cNvSpPr/>
      </dsp:nvSpPr>
      <dsp:spPr>
        <a:xfrm>
          <a:off x="4673296" y="751662"/>
          <a:ext cx="643681" cy="321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 err="1"/>
            <a:t>StringBuffer</a:t>
          </a:r>
          <a:r>
            <a:rPr lang="es-MX" sz="900" kern="1200" dirty="0"/>
            <a:t> </a:t>
          </a:r>
          <a:r>
            <a:rPr lang="es-MX" sz="900" kern="1200" dirty="0" err="1"/>
            <a:t>InputStream</a:t>
          </a:r>
          <a:endParaRPr lang="es-MX" sz="900" kern="1200" dirty="0"/>
        </a:p>
      </dsp:txBody>
      <dsp:txXfrm>
        <a:off x="4673296" y="751662"/>
        <a:ext cx="643681" cy="321840"/>
      </dsp:txXfrm>
    </dsp:sp>
    <dsp:sp modelId="{3D422D51-4F94-4D08-8332-483E3B98517B}">
      <dsp:nvSpPr>
        <dsp:cNvPr id="0" name=""/>
        <dsp:cNvSpPr/>
      </dsp:nvSpPr>
      <dsp:spPr>
        <a:xfrm>
          <a:off x="5452150" y="751662"/>
          <a:ext cx="643681" cy="321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 err="1"/>
            <a:t>Object</a:t>
          </a:r>
          <a:r>
            <a:rPr lang="es-MX" sz="900" kern="1200" dirty="0"/>
            <a:t> </a:t>
          </a:r>
          <a:r>
            <a:rPr lang="es-MX" sz="900" kern="1200" dirty="0" err="1"/>
            <a:t>InputStream</a:t>
          </a:r>
          <a:endParaRPr lang="es-MX" sz="900" kern="1200" dirty="0"/>
        </a:p>
      </dsp:txBody>
      <dsp:txXfrm>
        <a:off x="5452150" y="751662"/>
        <a:ext cx="643681" cy="3218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91801-3FA7-433E-B2CB-F70B04A9A98E}">
      <dsp:nvSpPr>
        <dsp:cNvPr id="0" name=""/>
        <dsp:cNvSpPr/>
      </dsp:nvSpPr>
      <dsp:spPr>
        <a:xfrm>
          <a:off x="3048000" y="574491"/>
          <a:ext cx="2525650" cy="219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584"/>
              </a:lnTo>
              <a:lnTo>
                <a:pt x="2525650" y="109584"/>
              </a:lnTo>
              <a:lnTo>
                <a:pt x="2525650" y="2191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F47EB-FF69-4068-8C79-C50DDB20DCF4}">
      <dsp:nvSpPr>
        <dsp:cNvPr id="0" name=""/>
        <dsp:cNvSpPr/>
      </dsp:nvSpPr>
      <dsp:spPr>
        <a:xfrm>
          <a:off x="3048000" y="574491"/>
          <a:ext cx="1262825" cy="219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584"/>
              </a:lnTo>
              <a:lnTo>
                <a:pt x="1262825" y="109584"/>
              </a:lnTo>
              <a:lnTo>
                <a:pt x="1262825" y="2191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89E790-EB48-4919-B599-7B582E36474B}">
      <dsp:nvSpPr>
        <dsp:cNvPr id="0" name=""/>
        <dsp:cNvSpPr/>
      </dsp:nvSpPr>
      <dsp:spPr>
        <a:xfrm>
          <a:off x="3002280" y="574491"/>
          <a:ext cx="91440" cy="219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1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741009-AB78-4E7C-823D-80B5EDC80477}">
      <dsp:nvSpPr>
        <dsp:cNvPr id="0" name=""/>
        <dsp:cNvSpPr/>
      </dsp:nvSpPr>
      <dsp:spPr>
        <a:xfrm>
          <a:off x="1785174" y="574491"/>
          <a:ext cx="1262825" cy="219168"/>
        </a:xfrm>
        <a:custGeom>
          <a:avLst/>
          <a:gdLst/>
          <a:ahLst/>
          <a:cxnLst/>
          <a:rect l="0" t="0" r="0" b="0"/>
          <a:pathLst>
            <a:path>
              <a:moveTo>
                <a:pt x="1262825" y="0"/>
              </a:moveTo>
              <a:lnTo>
                <a:pt x="1262825" y="109584"/>
              </a:lnTo>
              <a:lnTo>
                <a:pt x="0" y="109584"/>
              </a:lnTo>
              <a:lnTo>
                <a:pt x="0" y="2191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ACB35F-0C71-453D-A874-52C56E650872}">
      <dsp:nvSpPr>
        <dsp:cNvPr id="0" name=""/>
        <dsp:cNvSpPr/>
      </dsp:nvSpPr>
      <dsp:spPr>
        <a:xfrm>
          <a:off x="522349" y="574491"/>
          <a:ext cx="2525650" cy="219168"/>
        </a:xfrm>
        <a:custGeom>
          <a:avLst/>
          <a:gdLst/>
          <a:ahLst/>
          <a:cxnLst/>
          <a:rect l="0" t="0" r="0" b="0"/>
          <a:pathLst>
            <a:path>
              <a:moveTo>
                <a:pt x="2525650" y="0"/>
              </a:moveTo>
              <a:lnTo>
                <a:pt x="2525650" y="109584"/>
              </a:lnTo>
              <a:lnTo>
                <a:pt x="0" y="109584"/>
              </a:lnTo>
              <a:lnTo>
                <a:pt x="0" y="2191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3CEF48-499B-47BE-A830-35B68DD03C99}">
      <dsp:nvSpPr>
        <dsp:cNvPr id="0" name=""/>
        <dsp:cNvSpPr/>
      </dsp:nvSpPr>
      <dsp:spPr>
        <a:xfrm>
          <a:off x="2526171" y="52663"/>
          <a:ext cx="1043657" cy="521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OutputStream</a:t>
          </a:r>
          <a:endParaRPr lang="es-MX" sz="1300" kern="1200" dirty="0"/>
        </a:p>
      </dsp:txBody>
      <dsp:txXfrm>
        <a:off x="2526171" y="52663"/>
        <a:ext cx="1043657" cy="521828"/>
      </dsp:txXfrm>
    </dsp:sp>
    <dsp:sp modelId="{9CAFFEC3-3CC3-4100-8775-E3A9D89965A2}">
      <dsp:nvSpPr>
        <dsp:cNvPr id="0" name=""/>
        <dsp:cNvSpPr/>
      </dsp:nvSpPr>
      <dsp:spPr>
        <a:xfrm>
          <a:off x="520" y="793660"/>
          <a:ext cx="1043657" cy="521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ByteArray</a:t>
          </a:r>
          <a:endParaRPr lang="es-MX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OutputStream</a:t>
          </a:r>
          <a:endParaRPr lang="es-MX" sz="1300" kern="1200" dirty="0"/>
        </a:p>
      </dsp:txBody>
      <dsp:txXfrm>
        <a:off x="520" y="793660"/>
        <a:ext cx="1043657" cy="521828"/>
      </dsp:txXfrm>
    </dsp:sp>
    <dsp:sp modelId="{1048E5C1-5C63-4918-B303-B51D91FA0622}">
      <dsp:nvSpPr>
        <dsp:cNvPr id="0" name=""/>
        <dsp:cNvSpPr/>
      </dsp:nvSpPr>
      <dsp:spPr>
        <a:xfrm>
          <a:off x="1263346" y="793660"/>
          <a:ext cx="1043657" cy="521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File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OutputStream</a:t>
          </a:r>
          <a:endParaRPr lang="es-MX" sz="1300" kern="1200" dirty="0"/>
        </a:p>
      </dsp:txBody>
      <dsp:txXfrm>
        <a:off x="1263346" y="793660"/>
        <a:ext cx="1043657" cy="521828"/>
      </dsp:txXfrm>
    </dsp:sp>
    <dsp:sp modelId="{A3B1E652-7D03-4743-9AA8-D652E493C187}">
      <dsp:nvSpPr>
        <dsp:cNvPr id="0" name=""/>
        <dsp:cNvSpPr/>
      </dsp:nvSpPr>
      <dsp:spPr>
        <a:xfrm>
          <a:off x="2526171" y="793660"/>
          <a:ext cx="1043657" cy="521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Filter</a:t>
          </a:r>
          <a:r>
            <a:rPr lang="es-MX" sz="1300" kern="1200" dirty="0"/>
            <a:t> </a:t>
          </a:r>
          <a:r>
            <a:rPr lang="es-MX" sz="1300" kern="1200" dirty="0" err="1"/>
            <a:t>OutputStream</a:t>
          </a:r>
          <a:endParaRPr lang="es-MX" sz="1300" kern="1200" dirty="0"/>
        </a:p>
      </dsp:txBody>
      <dsp:txXfrm>
        <a:off x="2526171" y="793660"/>
        <a:ext cx="1043657" cy="521828"/>
      </dsp:txXfrm>
    </dsp:sp>
    <dsp:sp modelId="{7F38AA9C-F531-43F3-BFDA-3D2C9CB5C92E}">
      <dsp:nvSpPr>
        <dsp:cNvPr id="0" name=""/>
        <dsp:cNvSpPr/>
      </dsp:nvSpPr>
      <dsp:spPr>
        <a:xfrm>
          <a:off x="3788996" y="793660"/>
          <a:ext cx="1043657" cy="521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Piped</a:t>
          </a:r>
          <a:r>
            <a:rPr lang="es-MX" sz="1300" kern="1200" dirty="0"/>
            <a:t> </a:t>
          </a:r>
          <a:r>
            <a:rPr lang="es-MX" sz="1300" kern="1200" dirty="0" err="1"/>
            <a:t>OutputStream</a:t>
          </a:r>
          <a:endParaRPr lang="es-MX" sz="1300" kern="1200" dirty="0"/>
        </a:p>
      </dsp:txBody>
      <dsp:txXfrm>
        <a:off x="3788996" y="793660"/>
        <a:ext cx="1043657" cy="521828"/>
      </dsp:txXfrm>
    </dsp:sp>
    <dsp:sp modelId="{3D422D51-4F94-4D08-8332-483E3B98517B}">
      <dsp:nvSpPr>
        <dsp:cNvPr id="0" name=""/>
        <dsp:cNvSpPr/>
      </dsp:nvSpPr>
      <dsp:spPr>
        <a:xfrm>
          <a:off x="5051821" y="793660"/>
          <a:ext cx="1043657" cy="521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Object</a:t>
          </a:r>
          <a:r>
            <a:rPr lang="es-MX" sz="1300" kern="1200" dirty="0"/>
            <a:t> </a:t>
          </a:r>
          <a:r>
            <a:rPr lang="es-MX" sz="1300" kern="1200" dirty="0" err="1"/>
            <a:t>OutputStream</a:t>
          </a:r>
          <a:endParaRPr lang="es-MX" sz="1300" kern="1200" dirty="0"/>
        </a:p>
      </dsp:txBody>
      <dsp:txXfrm>
        <a:off x="5051821" y="793660"/>
        <a:ext cx="1043657" cy="5218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68471-4E8B-4EA9-9505-0B02825643E7}">
      <dsp:nvSpPr>
        <dsp:cNvPr id="0" name=""/>
        <dsp:cNvSpPr/>
      </dsp:nvSpPr>
      <dsp:spPr>
        <a:xfrm>
          <a:off x="3048000" y="593342"/>
          <a:ext cx="2614003" cy="181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733"/>
              </a:lnTo>
              <a:lnTo>
                <a:pt x="2614003" y="90733"/>
              </a:lnTo>
              <a:lnTo>
                <a:pt x="2614003" y="1814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891801-3FA7-433E-B2CB-F70B04A9A98E}">
      <dsp:nvSpPr>
        <dsp:cNvPr id="0" name=""/>
        <dsp:cNvSpPr/>
      </dsp:nvSpPr>
      <dsp:spPr>
        <a:xfrm>
          <a:off x="3048000" y="593342"/>
          <a:ext cx="1568401" cy="181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733"/>
              </a:lnTo>
              <a:lnTo>
                <a:pt x="1568401" y="90733"/>
              </a:lnTo>
              <a:lnTo>
                <a:pt x="1568401" y="1814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F47EB-FF69-4068-8C79-C50DDB20DCF4}">
      <dsp:nvSpPr>
        <dsp:cNvPr id="0" name=""/>
        <dsp:cNvSpPr/>
      </dsp:nvSpPr>
      <dsp:spPr>
        <a:xfrm>
          <a:off x="3048000" y="593342"/>
          <a:ext cx="522800" cy="181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733"/>
              </a:lnTo>
              <a:lnTo>
                <a:pt x="522800" y="90733"/>
              </a:lnTo>
              <a:lnTo>
                <a:pt x="522800" y="1814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89E790-EB48-4919-B599-7B582E36474B}">
      <dsp:nvSpPr>
        <dsp:cNvPr id="0" name=""/>
        <dsp:cNvSpPr/>
      </dsp:nvSpPr>
      <dsp:spPr>
        <a:xfrm>
          <a:off x="2525199" y="593342"/>
          <a:ext cx="522800" cy="181467"/>
        </a:xfrm>
        <a:custGeom>
          <a:avLst/>
          <a:gdLst/>
          <a:ahLst/>
          <a:cxnLst/>
          <a:rect l="0" t="0" r="0" b="0"/>
          <a:pathLst>
            <a:path>
              <a:moveTo>
                <a:pt x="522800" y="0"/>
              </a:moveTo>
              <a:lnTo>
                <a:pt x="522800" y="90733"/>
              </a:lnTo>
              <a:lnTo>
                <a:pt x="0" y="90733"/>
              </a:lnTo>
              <a:lnTo>
                <a:pt x="0" y="1814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741009-AB78-4E7C-823D-80B5EDC80477}">
      <dsp:nvSpPr>
        <dsp:cNvPr id="0" name=""/>
        <dsp:cNvSpPr/>
      </dsp:nvSpPr>
      <dsp:spPr>
        <a:xfrm>
          <a:off x="1479598" y="593342"/>
          <a:ext cx="1568401" cy="181467"/>
        </a:xfrm>
        <a:custGeom>
          <a:avLst/>
          <a:gdLst/>
          <a:ahLst/>
          <a:cxnLst/>
          <a:rect l="0" t="0" r="0" b="0"/>
          <a:pathLst>
            <a:path>
              <a:moveTo>
                <a:pt x="1568401" y="0"/>
              </a:moveTo>
              <a:lnTo>
                <a:pt x="1568401" y="90733"/>
              </a:lnTo>
              <a:lnTo>
                <a:pt x="0" y="90733"/>
              </a:lnTo>
              <a:lnTo>
                <a:pt x="0" y="1814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ACB35F-0C71-453D-A874-52C56E650872}">
      <dsp:nvSpPr>
        <dsp:cNvPr id="0" name=""/>
        <dsp:cNvSpPr/>
      </dsp:nvSpPr>
      <dsp:spPr>
        <a:xfrm>
          <a:off x="433996" y="593342"/>
          <a:ext cx="2614003" cy="181467"/>
        </a:xfrm>
        <a:custGeom>
          <a:avLst/>
          <a:gdLst/>
          <a:ahLst/>
          <a:cxnLst/>
          <a:rect l="0" t="0" r="0" b="0"/>
          <a:pathLst>
            <a:path>
              <a:moveTo>
                <a:pt x="2614003" y="0"/>
              </a:moveTo>
              <a:lnTo>
                <a:pt x="2614003" y="90733"/>
              </a:lnTo>
              <a:lnTo>
                <a:pt x="0" y="90733"/>
              </a:lnTo>
              <a:lnTo>
                <a:pt x="0" y="1814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3CEF48-499B-47BE-A830-35B68DD03C99}">
      <dsp:nvSpPr>
        <dsp:cNvPr id="0" name=""/>
        <dsp:cNvSpPr/>
      </dsp:nvSpPr>
      <dsp:spPr>
        <a:xfrm>
          <a:off x="2615933" y="161275"/>
          <a:ext cx="864133" cy="432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Reader</a:t>
          </a:r>
        </a:p>
      </dsp:txBody>
      <dsp:txXfrm>
        <a:off x="2615933" y="161275"/>
        <a:ext cx="864133" cy="432066"/>
      </dsp:txXfrm>
    </dsp:sp>
    <dsp:sp modelId="{9CAFFEC3-3CC3-4100-8775-E3A9D89965A2}">
      <dsp:nvSpPr>
        <dsp:cNvPr id="0" name=""/>
        <dsp:cNvSpPr/>
      </dsp:nvSpPr>
      <dsp:spPr>
        <a:xfrm>
          <a:off x="1930" y="774809"/>
          <a:ext cx="864133" cy="432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Buffered</a:t>
          </a:r>
          <a:r>
            <a:rPr lang="es-MX" sz="1300" kern="1200" dirty="0"/>
            <a:t> Reader</a:t>
          </a:r>
        </a:p>
      </dsp:txBody>
      <dsp:txXfrm>
        <a:off x="1930" y="774809"/>
        <a:ext cx="864133" cy="432066"/>
      </dsp:txXfrm>
    </dsp:sp>
    <dsp:sp modelId="{1048E5C1-5C63-4918-B303-B51D91FA0622}">
      <dsp:nvSpPr>
        <dsp:cNvPr id="0" name=""/>
        <dsp:cNvSpPr/>
      </dsp:nvSpPr>
      <dsp:spPr>
        <a:xfrm>
          <a:off x="1047531" y="774809"/>
          <a:ext cx="864133" cy="432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CharArray</a:t>
          </a:r>
          <a:r>
            <a:rPr lang="es-MX" sz="1300" kern="1200" dirty="0"/>
            <a:t> </a:t>
          </a:r>
          <a:r>
            <a:rPr lang="es-MX" sz="1300" kern="1200" dirty="0" err="1"/>
            <a:t>reader</a:t>
          </a:r>
          <a:endParaRPr lang="es-MX" sz="1300" kern="1200" dirty="0"/>
        </a:p>
      </dsp:txBody>
      <dsp:txXfrm>
        <a:off x="1047531" y="774809"/>
        <a:ext cx="864133" cy="432066"/>
      </dsp:txXfrm>
    </dsp:sp>
    <dsp:sp modelId="{A3B1E652-7D03-4743-9AA8-D652E493C187}">
      <dsp:nvSpPr>
        <dsp:cNvPr id="0" name=""/>
        <dsp:cNvSpPr/>
      </dsp:nvSpPr>
      <dsp:spPr>
        <a:xfrm>
          <a:off x="2093132" y="774809"/>
          <a:ext cx="864133" cy="432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InputStream</a:t>
          </a:r>
          <a:r>
            <a:rPr lang="es-MX" sz="1300" kern="1200" dirty="0"/>
            <a:t> Reader</a:t>
          </a:r>
        </a:p>
      </dsp:txBody>
      <dsp:txXfrm>
        <a:off x="2093132" y="774809"/>
        <a:ext cx="864133" cy="432066"/>
      </dsp:txXfrm>
    </dsp:sp>
    <dsp:sp modelId="{7F38AA9C-F531-43F3-BFDA-3D2C9CB5C92E}">
      <dsp:nvSpPr>
        <dsp:cNvPr id="0" name=""/>
        <dsp:cNvSpPr/>
      </dsp:nvSpPr>
      <dsp:spPr>
        <a:xfrm>
          <a:off x="3138733" y="774809"/>
          <a:ext cx="864133" cy="432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Filter</a:t>
          </a:r>
          <a:r>
            <a:rPr lang="es-MX" sz="1300" kern="1200" dirty="0"/>
            <a:t> Reader</a:t>
          </a:r>
        </a:p>
      </dsp:txBody>
      <dsp:txXfrm>
        <a:off x="3138733" y="774809"/>
        <a:ext cx="864133" cy="432066"/>
      </dsp:txXfrm>
    </dsp:sp>
    <dsp:sp modelId="{3D422D51-4F94-4D08-8332-483E3B98517B}">
      <dsp:nvSpPr>
        <dsp:cNvPr id="0" name=""/>
        <dsp:cNvSpPr/>
      </dsp:nvSpPr>
      <dsp:spPr>
        <a:xfrm>
          <a:off x="4184335" y="774809"/>
          <a:ext cx="864133" cy="432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Piped</a:t>
          </a:r>
          <a:r>
            <a:rPr lang="es-MX" sz="1300" kern="1200" dirty="0"/>
            <a:t> Reader</a:t>
          </a:r>
        </a:p>
      </dsp:txBody>
      <dsp:txXfrm>
        <a:off x="4184335" y="774809"/>
        <a:ext cx="864133" cy="432066"/>
      </dsp:txXfrm>
    </dsp:sp>
    <dsp:sp modelId="{4626499D-BAD2-4AC3-B65A-669317A9797A}">
      <dsp:nvSpPr>
        <dsp:cNvPr id="0" name=""/>
        <dsp:cNvSpPr/>
      </dsp:nvSpPr>
      <dsp:spPr>
        <a:xfrm>
          <a:off x="5229936" y="774809"/>
          <a:ext cx="864133" cy="432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String</a:t>
          </a:r>
          <a:r>
            <a:rPr lang="es-MX" sz="1300" kern="1200" dirty="0"/>
            <a:t> Reader</a:t>
          </a:r>
        </a:p>
      </dsp:txBody>
      <dsp:txXfrm>
        <a:off x="5229936" y="774809"/>
        <a:ext cx="864133" cy="4320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13C4A-5112-4F46-BD8E-99C07747F484}">
      <dsp:nvSpPr>
        <dsp:cNvPr id="0" name=""/>
        <dsp:cNvSpPr/>
      </dsp:nvSpPr>
      <dsp:spPr>
        <a:xfrm>
          <a:off x="3048000" y="606624"/>
          <a:ext cx="2677594" cy="154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51"/>
              </a:lnTo>
              <a:lnTo>
                <a:pt x="2677594" y="77451"/>
              </a:lnTo>
              <a:lnTo>
                <a:pt x="2677594" y="1549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68471-4E8B-4EA9-9505-0B02825643E7}">
      <dsp:nvSpPr>
        <dsp:cNvPr id="0" name=""/>
        <dsp:cNvSpPr/>
      </dsp:nvSpPr>
      <dsp:spPr>
        <a:xfrm>
          <a:off x="3048000" y="606624"/>
          <a:ext cx="1785063" cy="154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51"/>
              </a:lnTo>
              <a:lnTo>
                <a:pt x="1785063" y="77451"/>
              </a:lnTo>
              <a:lnTo>
                <a:pt x="1785063" y="1549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891801-3FA7-433E-B2CB-F70B04A9A98E}">
      <dsp:nvSpPr>
        <dsp:cNvPr id="0" name=""/>
        <dsp:cNvSpPr/>
      </dsp:nvSpPr>
      <dsp:spPr>
        <a:xfrm>
          <a:off x="3048000" y="606624"/>
          <a:ext cx="892531" cy="154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51"/>
              </a:lnTo>
              <a:lnTo>
                <a:pt x="892531" y="77451"/>
              </a:lnTo>
              <a:lnTo>
                <a:pt x="892531" y="1549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F47EB-FF69-4068-8C79-C50DDB20DCF4}">
      <dsp:nvSpPr>
        <dsp:cNvPr id="0" name=""/>
        <dsp:cNvSpPr/>
      </dsp:nvSpPr>
      <dsp:spPr>
        <a:xfrm>
          <a:off x="3002280" y="606624"/>
          <a:ext cx="91440" cy="1549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9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89E790-EB48-4919-B599-7B582E36474B}">
      <dsp:nvSpPr>
        <dsp:cNvPr id="0" name=""/>
        <dsp:cNvSpPr/>
      </dsp:nvSpPr>
      <dsp:spPr>
        <a:xfrm>
          <a:off x="2155468" y="606624"/>
          <a:ext cx="892531" cy="154902"/>
        </a:xfrm>
        <a:custGeom>
          <a:avLst/>
          <a:gdLst/>
          <a:ahLst/>
          <a:cxnLst/>
          <a:rect l="0" t="0" r="0" b="0"/>
          <a:pathLst>
            <a:path>
              <a:moveTo>
                <a:pt x="892531" y="0"/>
              </a:moveTo>
              <a:lnTo>
                <a:pt x="892531" y="77451"/>
              </a:lnTo>
              <a:lnTo>
                <a:pt x="0" y="77451"/>
              </a:lnTo>
              <a:lnTo>
                <a:pt x="0" y="1549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741009-AB78-4E7C-823D-80B5EDC80477}">
      <dsp:nvSpPr>
        <dsp:cNvPr id="0" name=""/>
        <dsp:cNvSpPr/>
      </dsp:nvSpPr>
      <dsp:spPr>
        <a:xfrm>
          <a:off x="1262936" y="606624"/>
          <a:ext cx="1785063" cy="154902"/>
        </a:xfrm>
        <a:custGeom>
          <a:avLst/>
          <a:gdLst/>
          <a:ahLst/>
          <a:cxnLst/>
          <a:rect l="0" t="0" r="0" b="0"/>
          <a:pathLst>
            <a:path>
              <a:moveTo>
                <a:pt x="1785063" y="0"/>
              </a:moveTo>
              <a:lnTo>
                <a:pt x="1785063" y="77451"/>
              </a:lnTo>
              <a:lnTo>
                <a:pt x="0" y="77451"/>
              </a:lnTo>
              <a:lnTo>
                <a:pt x="0" y="1549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ACB35F-0C71-453D-A874-52C56E650872}">
      <dsp:nvSpPr>
        <dsp:cNvPr id="0" name=""/>
        <dsp:cNvSpPr/>
      </dsp:nvSpPr>
      <dsp:spPr>
        <a:xfrm>
          <a:off x="370405" y="606624"/>
          <a:ext cx="2677594" cy="154902"/>
        </a:xfrm>
        <a:custGeom>
          <a:avLst/>
          <a:gdLst/>
          <a:ahLst/>
          <a:cxnLst/>
          <a:rect l="0" t="0" r="0" b="0"/>
          <a:pathLst>
            <a:path>
              <a:moveTo>
                <a:pt x="2677594" y="0"/>
              </a:moveTo>
              <a:lnTo>
                <a:pt x="2677594" y="77451"/>
              </a:lnTo>
              <a:lnTo>
                <a:pt x="0" y="77451"/>
              </a:lnTo>
              <a:lnTo>
                <a:pt x="0" y="1549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3CEF48-499B-47BE-A830-35B68DD03C99}">
      <dsp:nvSpPr>
        <dsp:cNvPr id="0" name=""/>
        <dsp:cNvSpPr/>
      </dsp:nvSpPr>
      <dsp:spPr>
        <a:xfrm>
          <a:off x="2679185" y="237810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 err="1"/>
            <a:t>Writer</a:t>
          </a:r>
          <a:endParaRPr lang="es-MX" sz="900" kern="1200" dirty="0"/>
        </a:p>
      </dsp:txBody>
      <dsp:txXfrm>
        <a:off x="2679185" y="237810"/>
        <a:ext cx="737629" cy="368814"/>
      </dsp:txXfrm>
    </dsp:sp>
    <dsp:sp modelId="{9CAFFEC3-3CC3-4100-8775-E3A9D89965A2}">
      <dsp:nvSpPr>
        <dsp:cNvPr id="0" name=""/>
        <dsp:cNvSpPr/>
      </dsp:nvSpPr>
      <dsp:spPr>
        <a:xfrm>
          <a:off x="1590" y="761527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 err="1"/>
            <a:t>Buffered</a:t>
          </a:r>
          <a:r>
            <a:rPr lang="es-MX" sz="900" kern="1200" dirty="0"/>
            <a:t> </a:t>
          </a:r>
          <a:r>
            <a:rPr lang="es-MX" sz="900" kern="1200" dirty="0" err="1"/>
            <a:t>Writer</a:t>
          </a:r>
          <a:endParaRPr lang="es-MX" sz="900" kern="1200" dirty="0"/>
        </a:p>
      </dsp:txBody>
      <dsp:txXfrm>
        <a:off x="1590" y="761527"/>
        <a:ext cx="737629" cy="368814"/>
      </dsp:txXfrm>
    </dsp:sp>
    <dsp:sp modelId="{1048E5C1-5C63-4918-B303-B51D91FA0622}">
      <dsp:nvSpPr>
        <dsp:cNvPr id="0" name=""/>
        <dsp:cNvSpPr/>
      </dsp:nvSpPr>
      <dsp:spPr>
        <a:xfrm>
          <a:off x="894122" y="761527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 err="1"/>
            <a:t>CharArray</a:t>
          </a:r>
          <a:r>
            <a:rPr lang="es-MX" sz="900" kern="1200" dirty="0"/>
            <a:t> </a:t>
          </a:r>
          <a:r>
            <a:rPr lang="es-MX" sz="900" kern="1200" dirty="0" err="1"/>
            <a:t>Writer</a:t>
          </a:r>
          <a:endParaRPr lang="es-MX" sz="900" kern="1200" dirty="0"/>
        </a:p>
      </dsp:txBody>
      <dsp:txXfrm>
        <a:off x="894122" y="761527"/>
        <a:ext cx="737629" cy="368814"/>
      </dsp:txXfrm>
    </dsp:sp>
    <dsp:sp modelId="{A3B1E652-7D03-4743-9AA8-D652E493C187}">
      <dsp:nvSpPr>
        <dsp:cNvPr id="0" name=""/>
        <dsp:cNvSpPr/>
      </dsp:nvSpPr>
      <dsp:spPr>
        <a:xfrm>
          <a:off x="1786653" y="761527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 err="1"/>
            <a:t>OutputStream</a:t>
          </a:r>
          <a:r>
            <a:rPr lang="es-MX" sz="900" kern="1200" dirty="0"/>
            <a:t> </a:t>
          </a:r>
          <a:r>
            <a:rPr lang="es-MX" sz="900" kern="1200" dirty="0" err="1"/>
            <a:t>Writer</a:t>
          </a:r>
          <a:endParaRPr lang="es-MX" sz="900" kern="1200" dirty="0"/>
        </a:p>
      </dsp:txBody>
      <dsp:txXfrm>
        <a:off x="1786653" y="761527"/>
        <a:ext cx="737629" cy="368814"/>
      </dsp:txXfrm>
    </dsp:sp>
    <dsp:sp modelId="{7F38AA9C-F531-43F3-BFDA-3D2C9CB5C92E}">
      <dsp:nvSpPr>
        <dsp:cNvPr id="0" name=""/>
        <dsp:cNvSpPr/>
      </dsp:nvSpPr>
      <dsp:spPr>
        <a:xfrm>
          <a:off x="2679185" y="761527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 err="1"/>
            <a:t>Filter</a:t>
          </a:r>
          <a:r>
            <a:rPr lang="es-MX" sz="900" kern="1200" dirty="0"/>
            <a:t> </a:t>
          </a:r>
          <a:r>
            <a:rPr lang="es-MX" sz="900" kern="1200" dirty="0" err="1"/>
            <a:t>Writer</a:t>
          </a:r>
          <a:endParaRPr lang="es-MX" sz="900" kern="1200" dirty="0"/>
        </a:p>
      </dsp:txBody>
      <dsp:txXfrm>
        <a:off x="2679185" y="761527"/>
        <a:ext cx="737629" cy="368814"/>
      </dsp:txXfrm>
    </dsp:sp>
    <dsp:sp modelId="{3D422D51-4F94-4D08-8332-483E3B98517B}">
      <dsp:nvSpPr>
        <dsp:cNvPr id="0" name=""/>
        <dsp:cNvSpPr/>
      </dsp:nvSpPr>
      <dsp:spPr>
        <a:xfrm>
          <a:off x="3571716" y="761527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 err="1"/>
            <a:t>Piped</a:t>
          </a:r>
          <a:r>
            <a:rPr lang="es-MX" sz="900" kern="1200" dirty="0"/>
            <a:t> </a:t>
          </a:r>
          <a:r>
            <a:rPr lang="es-MX" sz="900" kern="1200" dirty="0" err="1"/>
            <a:t>Writer</a:t>
          </a:r>
          <a:endParaRPr lang="es-MX" sz="900" kern="1200" dirty="0"/>
        </a:p>
      </dsp:txBody>
      <dsp:txXfrm>
        <a:off x="3571716" y="761527"/>
        <a:ext cx="737629" cy="368814"/>
      </dsp:txXfrm>
    </dsp:sp>
    <dsp:sp modelId="{4626499D-BAD2-4AC3-B65A-669317A9797A}">
      <dsp:nvSpPr>
        <dsp:cNvPr id="0" name=""/>
        <dsp:cNvSpPr/>
      </dsp:nvSpPr>
      <dsp:spPr>
        <a:xfrm>
          <a:off x="4464248" y="761527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 err="1"/>
            <a:t>String</a:t>
          </a:r>
          <a:r>
            <a:rPr lang="es-MX" sz="900" kern="1200" dirty="0"/>
            <a:t> </a:t>
          </a:r>
          <a:r>
            <a:rPr lang="es-MX" sz="900" kern="1200" dirty="0" err="1"/>
            <a:t>Writer</a:t>
          </a:r>
          <a:endParaRPr lang="es-MX" sz="900" kern="1200" dirty="0"/>
        </a:p>
      </dsp:txBody>
      <dsp:txXfrm>
        <a:off x="4464248" y="761527"/>
        <a:ext cx="737629" cy="368814"/>
      </dsp:txXfrm>
    </dsp:sp>
    <dsp:sp modelId="{C3476F31-5E57-4069-B946-F96FBBEFF297}">
      <dsp:nvSpPr>
        <dsp:cNvPr id="0" name=""/>
        <dsp:cNvSpPr/>
      </dsp:nvSpPr>
      <dsp:spPr>
        <a:xfrm>
          <a:off x="5356780" y="761527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 err="1"/>
            <a:t>Print</a:t>
          </a:r>
          <a:r>
            <a:rPr lang="es-MX" sz="900" kern="1200" dirty="0"/>
            <a:t> </a:t>
          </a:r>
          <a:r>
            <a:rPr lang="es-MX" sz="900" kern="1200" dirty="0" err="1"/>
            <a:t>Writer</a:t>
          </a:r>
          <a:endParaRPr lang="es-MX" sz="900" kern="1200" dirty="0"/>
        </a:p>
      </dsp:txBody>
      <dsp:txXfrm>
        <a:off x="5356780" y="761527"/>
        <a:ext cx="737629" cy="36881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C2249-877C-47FF-86AB-448EB76E48FE}">
      <dsp:nvSpPr>
        <dsp:cNvPr id="0" name=""/>
        <dsp:cNvSpPr/>
      </dsp:nvSpPr>
      <dsp:spPr>
        <a:xfrm rot="5400000">
          <a:off x="-217050" y="218359"/>
          <a:ext cx="1447004" cy="10129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Solicitud de datos</a:t>
          </a:r>
        </a:p>
      </dsp:txBody>
      <dsp:txXfrm rot="-5400000">
        <a:off x="1" y="507761"/>
        <a:ext cx="1012903" cy="434101"/>
      </dsp:txXfrm>
    </dsp:sp>
    <dsp:sp modelId="{57F643AA-82ED-4BE3-8079-4A4C629FFA9F}">
      <dsp:nvSpPr>
        <dsp:cNvPr id="0" name=""/>
        <dsp:cNvSpPr/>
      </dsp:nvSpPr>
      <dsp:spPr>
        <a:xfrm rot="5400000">
          <a:off x="2056269" y="-1042057"/>
          <a:ext cx="940553" cy="30272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/>
            <a:t>Crea el flujo de entrada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/>
            <a:t>Pide información sobre el servidor</a:t>
          </a:r>
        </a:p>
      </dsp:txBody>
      <dsp:txXfrm rot="-5400000">
        <a:off x="1012904" y="47222"/>
        <a:ext cx="2981370" cy="848725"/>
      </dsp:txXfrm>
    </dsp:sp>
    <dsp:sp modelId="{685D6328-FEA9-48AB-94AF-96A69DAEB0B2}">
      <dsp:nvSpPr>
        <dsp:cNvPr id="0" name=""/>
        <dsp:cNvSpPr/>
      </dsp:nvSpPr>
      <dsp:spPr>
        <a:xfrm rot="5400000">
          <a:off x="-217050" y="1469192"/>
          <a:ext cx="1447004" cy="10129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Crea el Socket</a:t>
          </a:r>
        </a:p>
      </dsp:txBody>
      <dsp:txXfrm rot="-5400000">
        <a:off x="1" y="1758594"/>
        <a:ext cx="1012903" cy="434101"/>
      </dsp:txXfrm>
    </dsp:sp>
    <dsp:sp modelId="{36A4D126-2D9E-4045-ADD6-2FF5645E4C35}">
      <dsp:nvSpPr>
        <dsp:cNvPr id="0" name=""/>
        <dsp:cNvSpPr/>
      </dsp:nvSpPr>
      <dsp:spPr>
        <a:xfrm rot="5400000">
          <a:off x="2056269" y="208775"/>
          <a:ext cx="940553" cy="30272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/>
            <a:t>Crea el socket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/>
            <a:t>Se conecta con el servidor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/>
            <a:t>Crea el flujo de lectura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/>
            <a:t>Lee el mensaje recibido y lo imprime</a:t>
          </a:r>
        </a:p>
      </dsp:txBody>
      <dsp:txXfrm rot="-5400000">
        <a:off x="1012904" y="1298054"/>
        <a:ext cx="2981370" cy="848725"/>
      </dsp:txXfrm>
    </dsp:sp>
    <dsp:sp modelId="{6871C0D0-D84D-4BF5-91F0-468190C59C69}">
      <dsp:nvSpPr>
        <dsp:cNvPr id="0" name=""/>
        <dsp:cNvSpPr/>
      </dsp:nvSpPr>
      <dsp:spPr>
        <a:xfrm rot="5400000">
          <a:off x="-217050" y="2720025"/>
          <a:ext cx="1447004" cy="10129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Cierre del cliente</a:t>
          </a:r>
        </a:p>
      </dsp:txBody>
      <dsp:txXfrm rot="-5400000">
        <a:off x="1" y="3009427"/>
        <a:ext cx="1012903" cy="434101"/>
      </dsp:txXfrm>
    </dsp:sp>
    <dsp:sp modelId="{D6065EA4-5596-43F4-98F0-B9E5FC9F63DF}">
      <dsp:nvSpPr>
        <dsp:cNvPr id="0" name=""/>
        <dsp:cNvSpPr/>
      </dsp:nvSpPr>
      <dsp:spPr>
        <a:xfrm rot="5400000">
          <a:off x="2056269" y="1459608"/>
          <a:ext cx="940553" cy="30272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/>
            <a:t>Cierra los flujos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/>
            <a:t>Cierra el socket</a:t>
          </a:r>
        </a:p>
      </dsp:txBody>
      <dsp:txXfrm rot="-5400000">
        <a:off x="1012904" y="2548887"/>
        <a:ext cx="2981370" cy="8487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E537E8-ED58-41ED-8283-C2F7026688E7}">
      <dsp:nvSpPr>
        <dsp:cNvPr id="0" name=""/>
        <dsp:cNvSpPr/>
      </dsp:nvSpPr>
      <dsp:spPr>
        <a:xfrm rot="5400000">
          <a:off x="-317762" y="318588"/>
          <a:ext cx="2118415" cy="14828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Creación del </a:t>
          </a:r>
          <a:r>
            <a:rPr lang="es-MX" sz="2100" kern="1200" dirty="0" err="1"/>
            <a:t>ServerSocket</a:t>
          </a:r>
          <a:endParaRPr lang="es-MX" sz="2100" kern="1200" dirty="0"/>
        </a:p>
      </dsp:txBody>
      <dsp:txXfrm rot="-5400000">
        <a:off x="1" y="742270"/>
        <a:ext cx="1482890" cy="635525"/>
      </dsp:txXfrm>
    </dsp:sp>
    <dsp:sp modelId="{5CFE1916-6E09-4836-8E75-9782376BB64F}">
      <dsp:nvSpPr>
        <dsp:cNvPr id="0" name=""/>
        <dsp:cNvSpPr/>
      </dsp:nvSpPr>
      <dsp:spPr>
        <a:xfrm rot="5400000">
          <a:off x="2073847" y="-590130"/>
          <a:ext cx="1376969" cy="25588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Crea el socket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Lo liga a un puerto</a:t>
          </a:r>
        </a:p>
      </dsp:txBody>
      <dsp:txXfrm rot="-5400000">
        <a:off x="1482890" y="68045"/>
        <a:ext cx="2491666" cy="1242533"/>
      </dsp:txXfrm>
    </dsp:sp>
    <dsp:sp modelId="{263CD290-FA50-4EBB-BB08-93E0F7CF4D5B}">
      <dsp:nvSpPr>
        <dsp:cNvPr id="0" name=""/>
        <dsp:cNvSpPr/>
      </dsp:nvSpPr>
      <dsp:spPr>
        <a:xfrm rot="5400000">
          <a:off x="-317762" y="2149808"/>
          <a:ext cx="2118415" cy="14828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Ciclo infinito</a:t>
          </a:r>
        </a:p>
      </dsp:txBody>
      <dsp:txXfrm rot="-5400000">
        <a:off x="1" y="2573490"/>
        <a:ext cx="1482890" cy="635525"/>
      </dsp:txXfrm>
    </dsp:sp>
    <dsp:sp modelId="{43B6BEDD-2AB3-43C0-AD25-95624BAAD839}">
      <dsp:nvSpPr>
        <dsp:cNvPr id="0" name=""/>
        <dsp:cNvSpPr/>
      </dsp:nvSpPr>
      <dsp:spPr>
        <a:xfrm rot="5400000">
          <a:off x="2073847" y="1241088"/>
          <a:ext cx="1376969" cy="25588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Espera una conexión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Establece una conexión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Envía un mensaje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Cierra la comunicación con el cliente</a:t>
          </a:r>
        </a:p>
      </dsp:txBody>
      <dsp:txXfrm rot="-5400000">
        <a:off x="1482890" y="1899263"/>
        <a:ext cx="2491666" cy="1242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86E4E-D325-49F3-92DC-E1CBE11EDD3F}" type="datetimeFigureOut">
              <a:rPr lang="es-MX" smtClean="0"/>
              <a:t>16/08/2018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F575A-D191-4F87-AFF1-A013C752B4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308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</a:t>
            </a:r>
            <a:r>
              <a:rPr lang="es-MX" baseline="0" dirty="0"/>
              <a:t> busca dar un repaso de la arquitectura TCP/IP; danto énfasis en la capa de transporte.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baseline="0" dirty="0"/>
              <a:t>Acceso a la red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/>
              <a:t>Incluye la capa de red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/>
              <a:t>Modelo de referencia IEEE 802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dirty="0"/>
              <a:t>Control</a:t>
            </a:r>
            <a:r>
              <a:rPr lang="es-MX" baseline="0" dirty="0"/>
              <a:t> de enlace lógico (LLC)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/>
              <a:t>Control de acceso al medio (MAC)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baseline="0" dirty="0"/>
              <a:t>Internet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/>
              <a:t>IP e IGMP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/>
              <a:t>Establece rutas entre la fuente y el destino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/>
              <a:t>Dirige los nodos intermedios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/>
              <a:t>Ensambla paquetes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/>
              <a:t>Reconoce prioridades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/>
              <a:t>Uso de </a:t>
            </a:r>
            <a:r>
              <a:rPr lang="es-MX" baseline="0" dirty="0" err="1"/>
              <a:t>ruteadores</a:t>
            </a:r>
            <a:endParaRPr lang="es-MX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baseline="0" dirty="0"/>
              <a:t>Transporte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/>
              <a:t>Le da confiabilidad a las capas inferiores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/>
              <a:t>Asegura integridad de los mensajes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/>
              <a:t>Control de flujo y control de errores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 err="1"/>
              <a:t>Multiplexa</a:t>
            </a:r>
            <a:r>
              <a:rPr lang="es-MX" baseline="0" dirty="0"/>
              <a:t> conexiones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/>
              <a:t>Mapea direcciones a nombres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/>
              <a:t>TCP y UDP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baseline="0" dirty="0"/>
              <a:t>Aplicación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/>
              <a:t>Interfaz del usuario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/>
              <a:t>Residen las aplicaciones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/>
              <a:t>Realiza propiamente la tarea que utiliza las comunicaciones remotas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s-MX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MX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575A-D191-4F87-AFF1-A013C752B485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7296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Hablar</a:t>
            </a:r>
            <a:r>
              <a:rPr lang="es-MX" baseline="0" dirty="0"/>
              <a:t> sobre la ubicación de TCP y UDP 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575A-D191-4F87-AFF1-A013C752B485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0212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18" Type="http://schemas.openxmlformats.org/officeDocument/2006/relationships/diagramLayout" Target="../diagrams/layout7.xml"/><Relationship Id="rId3" Type="http://schemas.openxmlformats.org/officeDocument/2006/relationships/diagramLayout" Target="../diagrams/layout4.xml"/><Relationship Id="rId21" Type="http://schemas.microsoft.com/office/2007/relationships/diagramDrawing" Target="../diagrams/drawing7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17" Type="http://schemas.openxmlformats.org/officeDocument/2006/relationships/diagramData" Target="../diagrams/data7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20" Type="http://schemas.openxmlformats.org/officeDocument/2006/relationships/diagramColors" Target="../diagrams/colors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19" Type="http://schemas.openxmlformats.org/officeDocument/2006/relationships/diagramQuickStyle" Target="../diagrams/quickStyle7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Unidad temática I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sz="4800" b="1" dirty="0"/>
              <a:t>Sockets de flujo</a:t>
            </a:r>
          </a:p>
        </p:txBody>
      </p:sp>
    </p:spTree>
    <p:extLst>
      <p:ext uri="{BB962C8B-B14F-4D97-AF65-F5344CB8AC3E}">
        <p14:creationId xmlns:p14="http://schemas.microsoft.com/office/powerpoint/2010/main" val="89499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 de TCP (5/5)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91264" cy="2260848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s-ES" dirty="0"/>
              <a:t>Entrega de uno a uno</a:t>
            </a:r>
          </a:p>
          <a:p>
            <a:pPr lvl="2">
              <a:lnSpc>
                <a:spcPct val="90000"/>
              </a:lnSpc>
            </a:pPr>
            <a:r>
              <a:rPr lang="es-ES" dirty="0"/>
              <a:t>Las conexiones de TCP son un circuito lógico punto a punto entre dos protocolos de la capa de Aplicación.</a:t>
            </a:r>
          </a:p>
          <a:p>
            <a:pPr lvl="2">
              <a:lnSpc>
                <a:spcPct val="90000"/>
              </a:lnSpc>
            </a:pPr>
            <a:r>
              <a:rPr lang="es-ES" dirty="0"/>
              <a:t>TCP no proporciona un servicio de uno a varios.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827584" y="4293096"/>
            <a:ext cx="7488831" cy="1846659"/>
          </a:xfrm>
          <a:prstGeom prst="rect">
            <a:avLst/>
          </a:prstGeom>
          <a:noFill/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marL="0" lvl="2"/>
            <a:r>
              <a:rPr lang="es-ES" sz="2400" dirty="0">
                <a:latin typeface="+mn-lt"/>
              </a:rPr>
              <a:t>Normalmente, TCP se utiliza cuando el protocolo de la capa de aplicación requiere un servicio de transferencia de datos confiable y el protocolo de aplicación no proporciona este tipo de servicio.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4385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1.2 Modelo cliente-servidor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7304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cliente-servidor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términos de cliente y servidor se refieren a los roles que realizan</a:t>
            </a:r>
          </a:p>
          <a:p>
            <a:r>
              <a:rPr lang="es-MX" dirty="0"/>
              <a:t>El cliente inicia la comunicación</a:t>
            </a:r>
          </a:p>
          <a:p>
            <a:r>
              <a:rPr lang="es-MX" dirty="0"/>
              <a:t>El servidor espera pasivamente y responde a la llamada del cliente.</a:t>
            </a:r>
          </a:p>
          <a:p>
            <a:r>
              <a:rPr lang="es-MX" dirty="0"/>
              <a:t>Juntos conforman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1099085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cliente-servidor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934DF8F-F020-4901-A3E0-51DCEF677A9A}"/>
              </a:ext>
            </a:extLst>
          </p:cNvPr>
          <p:cNvSpPr/>
          <p:nvPr/>
        </p:nvSpPr>
        <p:spPr>
          <a:xfrm>
            <a:off x="678795" y="2924944"/>
            <a:ext cx="1573180" cy="158417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Cliente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1EA5A70-2204-4BD2-8025-8050D041724F}"/>
              </a:ext>
            </a:extLst>
          </p:cNvPr>
          <p:cNvSpPr/>
          <p:nvPr/>
        </p:nvSpPr>
        <p:spPr>
          <a:xfrm>
            <a:off x="7020272" y="2924944"/>
            <a:ext cx="1573181" cy="158417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Servidor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CC844EB-3117-419E-8938-8C2C3DE4678C}"/>
              </a:ext>
            </a:extLst>
          </p:cNvPr>
          <p:cNvCxnSpPr>
            <a:cxnSpLocks/>
            <a:stCxn id="4" idx="3"/>
            <a:endCxn id="3" idx="2"/>
          </p:cNvCxnSpPr>
          <p:nvPr/>
        </p:nvCxnSpPr>
        <p:spPr>
          <a:xfrm>
            <a:off x="2251975" y="3717032"/>
            <a:ext cx="914479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Nube 2">
            <a:extLst>
              <a:ext uri="{FF2B5EF4-FFF2-40B4-BE49-F238E27FC236}">
                <a16:creationId xmlns:a16="http://schemas.microsoft.com/office/drawing/2014/main" id="{217765D9-E90E-413E-8ACC-3BE8B1E5EC79}"/>
              </a:ext>
            </a:extLst>
          </p:cNvPr>
          <p:cNvSpPr/>
          <p:nvPr/>
        </p:nvSpPr>
        <p:spPr>
          <a:xfrm>
            <a:off x="3157520" y="2816932"/>
            <a:ext cx="2880320" cy="1800200"/>
          </a:xfrm>
          <a:prstGeom prst="cloud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Internet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1BA4697-1D76-4156-9C2B-2574E3EA4222}"/>
              </a:ext>
            </a:extLst>
          </p:cNvPr>
          <p:cNvCxnSpPr>
            <a:cxnSpLocks/>
            <a:stCxn id="3" idx="0"/>
            <a:endCxn id="9" idx="1"/>
          </p:cNvCxnSpPr>
          <p:nvPr/>
        </p:nvCxnSpPr>
        <p:spPr>
          <a:xfrm>
            <a:off x="6035440" y="3717032"/>
            <a:ext cx="984832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642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Funcionamiento del cliente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Crea un socket </a:t>
            </a:r>
          </a:p>
          <a:p>
            <a:r>
              <a:rPr lang="es-MX" dirty="0"/>
              <a:t>Establece la conexión con el servidor</a:t>
            </a:r>
          </a:p>
          <a:p>
            <a:r>
              <a:rPr lang="es-MX" dirty="0"/>
              <a:t>Se comunica enviando y recibiendo mensajes</a:t>
            </a:r>
          </a:p>
          <a:p>
            <a:r>
              <a:rPr lang="es-MX" dirty="0"/>
              <a:t>Cierra la conexión</a:t>
            </a:r>
          </a:p>
        </p:txBody>
      </p:sp>
    </p:spTree>
    <p:extLst>
      <p:ext uri="{BB962C8B-B14F-4D97-AF65-F5344CB8AC3E}">
        <p14:creationId xmlns:p14="http://schemas.microsoft.com/office/powerpoint/2010/main" val="1504493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Funcionamiento del servidor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Crea un socket y lo liga a un puerto determinado</a:t>
            </a:r>
          </a:p>
          <a:p>
            <a:r>
              <a:rPr lang="es-MX" dirty="0"/>
              <a:t>Espera hasta que alguien se conecte </a:t>
            </a:r>
          </a:p>
          <a:p>
            <a:r>
              <a:rPr lang="es-MX" dirty="0"/>
              <a:t>Repite de forma ininterrumpida:</a:t>
            </a:r>
          </a:p>
          <a:p>
            <a:pPr lvl="1"/>
            <a:r>
              <a:rPr lang="es-MX" dirty="0"/>
              <a:t>Acepta cada nueva conexión al socket</a:t>
            </a:r>
          </a:p>
          <a:p>
            <a:pPr lvl="1"/>
            <a:r>
              <a:rPr lang="es-MX" dirty="0"/>
              <a:t>Se comunica enviando y recibiendo mensajes con el cliente</a:t>
            </a:r>
          </a:p>
          <a:p>
            <a:pPr lvl="1"/>
            <a:r>
              <a:rPr lang="es-MX" dirty="0"/>
              <a:t>Cierra la conexión con cada cliente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2482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2650733" cy="2794322"/>
          </a:xfrm>
        </p:spPr>
        <p:txBody>
          <a:bodyPr/>
          <a:lstStyle/>
          <a:p>
            <a:r>
              <a:rPr lang="es-MX" dirty="0"/>
              <a:t>Diagrama de flujo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7304C7E-7A3C-4A7D-8F59-1DDA3FF870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6550148"/>
              </p:ext>
            </p:extLst>
          </p:nvPr>
        </p:nvGraphicFramePr>
        <p:xfrm>
          <a:off x="3107933" y="1016732"/>
          <a:ext cx="2448272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A0876F80-5960-409D-91B4-D29F5CAECB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3061882"/>
              </p:ext>
            </p:extLst>
          </p:nvPr>
        </p:nvGraphicFramePr>
        <p:xfrm>
          <a:off x="6267135" y="2669831"/>
          <a:ext cx="2230967" cy="3747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6" name="Grupo 5">
            <a:extLst>
              <a:ext uri="{FF2B5EF4-FFF2-40B4-BE49-F238E27FC236}">
                <a16:creationId xmlns:a16="http://schemas.microsoft.com/office/drawing/2014/main" id="{1A2464FE-5B9D-4118-9B31-DFD9B70062F7}"/>
              </a:ext>
            </a:extLst>
          </p:cNvPr>
          <p:cNvGrpSpPr/>
          <p:nvPr/>
        </p:nvGrpSpPr>
        <p:grpSpPr>
          <a:xfrm rot="16200000">
            <a:off x="5652120" y="4365103"/>
            <a:ext cx="360040" cy="1944216"/>
            <a:chOff x="1102652" y="2194117"/>
            <a:chExt cx="242967" cy="202473"/>
          </a:xfrm>
        </p:grpSpPr>
        <p:sp>
          <p:nvSpPr>
            <p:cNvPr id="7" name="Flecha: a la derecha 6">
              <a:extLst>
                <a:ext uri="{FF2B5EF4-FFF2-40B4-BE49-F238E27FC236}">
                  <a16:creationId xmlns:a16="http://schemas.microsoft.com/office/drawing/2014/main" id="{08843EB4-809C-4456-A90C-85BA17D96DE3}"/>
                </a:ext>
              </a:extLst>
            </p:cNvPr>
            <p:cNvSpPr/>
            <p:nvPr/>
          </p:nvSpPr>
          <p:spPr>
            <a:xfrm rot="5400000">
              <a:off x="1122899" y="2173870"/>
              <a:ext cx="202473" cy="24296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Flecha: a la derecha 4">
              <a:extLst>
                <a:ext uri="{FF2B5EF4-FFF2-40B4-BE49-F238E27FC236}">
                  <a16:creationId xmlns:a16="http://schemas.microsoft.com/office/drawing/2014/main" id="{65F3C82B-15A7-4114-B937-8F471FC2632D}"/>
                </a:ext>
              </a:extLst>
            </p:cNvPr>
            <p:cNvSpPr txBox="1"/>
            <p:nvPr/>
          </p:nvSpPr>
          <p:spPr>
            <a:xfrm>
              <a:off x="1151245" y="2194117"/>
              <a:ext cx="145781" cy="1417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MX" sz="1000" kern="1200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801464B2-3905-4DA9-8C00-AE44DD0405F7}"/>
              </a:ext>
            </a:extLst>
          </p:cNvPr>
          <p:cNvGrpSpPr/>
          <p:nvPr/>
        </p:nvGrpSpPr>
        <p:grpSpPr>
          <a:xfrm rot="16200000" flipV="1">
            <a:off x="5616388" y="3615786"/>
            <a:ext cx="360039" cy="1944217"/>
            <a:chOff x="1102652" y="2194117"/>
            <a:chExt cx="242967" cy="202473"/>
          </a:xfrm>
        </p:grpSpPr>
        <p:sp>
          <p:nvSpPr>
            <p:cNvPr id="10" name="Flecha: a la derecha 9">
              <a:extLst>
                <a:ext uri="{FF2B5EF4-FFF2-40B4-BE49-F238E27FC236}">
                  <a16:creationId xmlns:a16="http://schemas.microsoft.com/office/drawing/2014/main" id="{130608B2-53BC-4801-8F7B-68FFB40A1BDA}"/>
                </a:ext>
              </a:extLst>
            </p:cNvPr>
            <p:cNvSpPr/>
            <p:nvPr/>
          </p:nvSpPr>
          <p:spPr>
            <a:xfrm rot="5400000">
              <a:off x="1122899" y="2173870"/>
              <a:ext cx="202473" cy="24296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lecha: a la derecha 4">
              <a:extLst>
                <a:ext uri="{FF2B5EF4-FFF2-40B4-BE49-F238E27FC236}">
                  <a16:creationId xmlns:a16="http://schemas.microsoft.com/office/drawing/2014/main" id="{2B731E0E-AEE9-47C3-89D9-915199EC2865}"/>
                </a:ext>
              </a:extLst>
            </p:cNvPr>
            <p:cNvSpPr txBox="1"/>
            <p:nvPr/>
          </p:nvSpPr>
          <p:spPr>
            <a:xfrm>
              <a:off x="1151245" y="2194117"/>
              <a:ext cx="145781" cy="1417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MX" sz="1000" kern="120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9E0273F-7C0C-41A6-BB02-85B320B794E3}"/>
              </a:ext>
            </a:extLst>
          </p:cNvPr>
          <p:cNvGrpSpPr/>
          <p:nvPr/>
        </p:nvGrpSpPr>
        <p:grpSpPr>
          <a:xfrm rot="16200000" flipV="1">
            <a:off x="5616387" y="2794464"/>
            <a:ext cx="360039" cy="1944217"/>
            <a:chOff x="1102652" y="2194117"/>
            <a:chExt cx="242967" cy="202473"/>
          </a:xfrm>
        </p:grpSpPr>
        <p:sp>
          <p:nvSpPr>
            <p:cNvPr id="13" name="Flecha: a la derecha 12">
              <a:extLst>
                <a:ext uri="{FF2B5EF4-FFF2-40B4-BE49-F238E27FC236}">
                  <a16:creationId xmlns:a16="http://schemas.microsoft.com/office/drawing/2014/main" id="{019BDA3B-84C4-4674-9C4B-AD50C8539AA0}"/>
                </a:ext>
              </a:extLst>
            </p:cNvPr>
            <p:cNvSpPr/>
            <p:nvPr/>
          </p:nvSpPr>
          <p:spPr>
            <a:xfrm rot="5400000">
              <a:off x="1122899" y="2173870"/>
              <a:ext cx="202473" cy="24296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Flecha: a la derecha 4">
              <a:extLst>
                <a:ext uri="{FF2B5EF4-FFF2-40B4-BE49-F238E27FC236}">
                  <a16:creationId xmlns:a16="http://schemas.microsoft.com/office/drawing/2014/main" id="{64BC9E70-6C7E-482D-BAEB-A857021EFFCA}"/>
                </a:ext>
              </a:extLst>
            </p:cNvPr>
            <p:cNvSpPr txBox="1"/>
            <p:nvPr/>
          </p:nvSpPr>
          <p:spPr>
            <a:xfrm>
              <a:off x="1151245" y="2194117"/>
              <a:ext cx="145781" cy="1417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MX" sz="1000" kern="1200"/>
            </a:p>
          </p:txBody>
        </p:sp>
      </p:grpSp>
      <p:sp>
        <p:nvSpPr>
          <p:cNvPr id="4" name="Flecha: en U 3">
            <a:extLst>
              <a:ext uri="{FF2B5EF4-FFF2-40B4-BE49-F238E27FC236}">
                <a16:creationId xmlns:a16="http://schemas.microsoft.com/office/drawing/2014/main" id="{C2339030-F27D-4316-A177-810CFE4B6936}"/>
              </a:ext>
            </a:extLst>
          </p:cNvPr>
          <p:cNvSpPr/>
          <p:nvPr/>
        </p:nvSpPr>
        <p:spPr>
          <a:xfrm rot="16200000">
            <a:off x="2484199" y="4090177"/>
            <a:ext cx="1858672" cy="851422"/>
          </a:xfrm>
          <a:prstGeom prst="uturnArrow">
            <a:avLst>
              <a:gd name="adj1" fmla="val 25000"/>
              <a:gd name="adj2" fmla="val 25000"/>
              <a:gd name="adj3" fmla="val 24177"/>
              <a:gd name="adj4" fmla="val 44573"/>
              <a:gd name="adj5" fmla="val 7500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62C3C15-117B-4085-B91C-E4811F59189B}"/>
              </a:ext>
            </a:extLst>
          </p:cNvPr>
          <p:cNvSpPr txBox="1"/>
          <p:nvPr/>
        </p:nvSpPr>
        <p:spPr>
          <a:xfrm>
            <a:off x="3839247" y="647400"/>
            <a:ext cx="96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Servidor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2864DF6-AB81-49C4-9464-3EAA8AD5C7EF}"/>
              </a:ext>
            </a:extLst>
          </p:cNvPr>
          <p:cNvSpPr txBox="1"/>
          <p:nvPr/>
        </p:nvSpPr>
        <p:spPr>
          <a:xfrm>
            <a:off x="6963176" y="2132856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Cliente</a:t>
            </a:r>
          </a:p>
        </p:txBody>
      </p:sp>
    </p:spTree>
    <p:extLst>
      <p:ext uri="{BB962C8B-B14F-4D97-AF65-F5344CB8AC3E}">
        <p14:creationId xmlns:p14="http://schemas.microsoft.com/office/powerpoint/2010/main" val="1116097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 Conexiones en el dominio de internet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9489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un socket?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4ECD20C7-B780-4DCC-8C15-3B5A690AF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196306"/>
            <a:ext cx="6096000" cy="3333750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2E13AEF-C44F-409D-A151-1E0CE7845885}"/>
              </a:ext>
            </a:extLst>
          </p:cNvPr>
          <p:cNvSpPr txBox="1"/>
          <p:nvPr/>
        </p:nvSpPr>
        <p:spPr>
          <a:xfrm>
            <a:off x="3707904" y="6398696"/>
            <a:ext cx="5254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Licencia </a:t>
            </a:r>
            <a:r>
              <a:rPr lang="es-MX" dirty="0" err="1"/>
              <a:t>Creative</a:t>
            </a:r>
            <a:r>
              <a:rPr lang="es-MX" dirty="0"/>
              <a:t> </a:t>
            </a:r>
            <a:r>
              <a:rPr lang="es-MX" dirty="0" err="1"/>
              <a:t>Common</a:t>
            </a:r>
            <a:r>
              <a:rPr lang="es-MX" dirty="0"/>
              <a:t> CCO, Tumisu@pixabay.com</a:t>
            </a:r>
          </a:p>
        </p:txBody>
      </p:sp>
    </p:spTree>
    <p:extLst>
      <p:ext uri="{BB962C8B-B14F-4D97-AF65-F5344CB8AC3E}">
        <p14:creationId xmlns:p14="http://schemas.microsoft.com/office/powerpoint/2010/main" val="1601382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Sockets</a:t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</a:t>
            </a:r>
            <a:r>
              <a:rPr lang="es-MX" i="1" dirty="0"/>
              <a:t>socket</a:t>
            </a:r>
            <a:r>
              <a:rPr lang="es-MX" dirty="0"/>
              <a:t> es una abstracción</a:t>
            </a:r>
          </a:p>
          <a:p>
            <a:r>
              <a:rPr lang="es-MX" dirty="0"/>
              <a:t>Sirve para enviar y recibir datos</a:t>
            </a:r>
          </a:p>
          <a:p>
            <a:r>
              <a:rPr lang="es-MX" dirty="0"/>
              <a:t>Igual que una aplicación para leer o escribir datos de algún tipo de almacenamiento</a:t>
            </a:r>
          </a:p>
          <a:p>
            <a:r>
              <a:rPr lang="es-MX" dirty="0"/>
              <a:t>Es una aplicación para enviar o recibir datos a través de la red.</a:t>
            </a:r>
          </a:p>
          <a:p>
            <a:r>
              <a:rPr lang="es-MX" dirty="0"/>
              <a:t>La información escrita en un socket se puede leer en otra máquina a la que esté conectada.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5480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1.1 Servicios definidos en la capa de transporte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sz="3000" i="1" dirty="0"/>
              <a:t>Paréceme Sancho, que esto </a:t>
            </a:r>
            <a:r>
              <a:rPr lang="es-MX" sz="3000" i="1" dirty="0" err="1"/>
              <a:t>destas</a:t>
            </a:r>
            <a:r>
              <a:rPr lang="es-MX" sz="3000" i="1" dirty="0"/>
              <a:t> redes debe de ser una de las más nuevas aventuras que pueda imaginar.</a:t>
            </a:r>
          </a:p>
          <a:p>
            <a:pPr algn="r"/>
            <a:r>
              <a:rPr lang="es-MX" dirty="0"/>
              <a:t>Cervantes, El Quijote II-58</a:t>
            </a:r>
          </a:p>
        </p:txBody>
      </p:sp>
    </p:spTree>
    <p:extLst>
      <p:ext uri="{BB962C8B-B14F-4D97-AF65-F5344CB8AC3E}">
        <p14:creationId xmlns:p14="http://schemas.microsoft.com/office/powerpoint/2010/main" val="1751629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Sockets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Diferentes tipos de sockets corresponden a diferentes tipos de protocolos.</a:t>
            </a:r>
          </a:p>
          <a:p>
            <a:r>
              <a:rPr lang="es-MX" dirty="0"/>
              <a:t>Solo trabajaremos con sockets de TCP/IP</a:t>
            </a:r>
          </a:p>
          <a:p>
            <a:r>
              <a:rPr lang="es-MX" dirty="0"/>
              <a:t>Sockets de flujo representan el extremos de una conexión TCP</a:t>
            </a:r>
          </a:p>
          <a:p>
            <a:r>
              <a:rPr lang="es-MX" dirty="0"/>
              <a:t>Sockets de datagrama son un servicio de mejor esfuerzo para el envió individual de datos.</a:t>
            </a:r>
          </a:p>
          <a:p>
            <a:r>
              <a:rPr lang="es-MX" dirty="0"/>
              <a:t>Un socket TCP/IP se identifica con un número de puerto y una dirección IP</a:t>
            </a:r>
          </a:p>
        </p:txBody>
      </p:sp>
    </p:spTree>
    <p:extLst>
      <p:ext uri="{BB962C8B-B14F-4D97-AF65-F5344CB8AC3E}">
        <p14:creationId xmlns:p14="http://schemas.microsoft.com/office/powerpoint/2010/main" val="2980987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Relación lógica entre aplicaciones sockets, protocolos y puertos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7A1429BE-8426-4395-BEF4-A453D5A4E772}"/>
              </a:ext>
            </a:extLst>
          </p:cNvPr>
          <p:cNvSpPr/>
          <p:nvPr/>
        </p:nvSpPr>
        <p:spPr>
          <a:xfrm>
            <a:off x="2454389" y="1904195"/>
            <a:ext cx="1181508" cy="74200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8850914-A400-4475-81DD-7DC9D7B7EB4E}"/>
              </a:ext>
            </a:extLst>
          </p:cNvPr>
          <p:cNvSpPr txBox="1"/>
          <p:nvPr/>
        </p:nvSpPr>
        <p:spPr>
          <a:xfrm>
            <a:off x="2483768" y="2276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3C1E2FF-0E8B-4694-B96C-94771C9CE4F0}"/>
              </a:ext>
            </a:extLst>
          </p:cNvPr>
          <p:cNvSpPr/>
          <p:nvPr/>
        </p:nvSpPr>
        <p:spPr>
          <a:xfrm>
            <a:off x="5096769" y="1904194"/>
            <a:ext cx="1181508" cy="74200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CD01EC5-98D7-47EC-BAC3-1DCAAB49068D}"/>
              </a:ext>
            </a:extLst>
          </p:cNvPr>
          <p:cNvSpPr/>
          <p:nvPr/>
        </p:nvSpPr>
        <p:spPr>
          <a:xfrm>
            <a:off x="3758918" y="1904194"/>
            <a:ext cx="1181508" cy="74200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6CD9D98-03AE-46DE-BFE1-B443BA7EBB21}"/>
              </a:ext>
            </a:extLst>
          </p:cNvPr>
          <p:cNvSpPr/>
          <p:nvPr/>
        </p:nvSpPr>
        <p:spPr>
          <a:xfrm>
            <a:off x="2134951" y="3087118"/>
            <a:ext cx="317411" cy="30615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4AED16C-9AD0-4503-9679-7A6C246403E8}"/>
              </a:ext>
            </a:extLst>
          </p:cNvPr>
          <p:cNvSpPr/>
          <p:nvPr/>
        </p:nvSpPr>
        <p:spPr>
          <a:xfrm>
            <a:off x="3773362" y="3092798"/>
            <a:ext cx="317411" cy="30615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3F6492C-7DF6-472E-8C9F-35B20FF5782F}"/>
              </a:ext>
            </a:extLst>
          </p:cNvPr>
          <p:cNvSpPr/>
          <p:nvPr/>
        </p:nvSpPr>
        <p:spPr>
          <a:xfrm>
            <a:off x="2668499" y="3087118"/>
            <a:ext cx="317411" cy="30615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2C05767-B23C-42D5-92D4-5BF60BBA0D03}"/>
              </a:ext>
            </a:extLst>
          </p:cNvPr>
          <p:cNvSpPr/>
          <p:nvPr/>
        </p:nvSpPr>
        <p:spPr>
          <a:xfrm>
            <a:off x="3168683" y="3311369"/>
            <a:ext cx="74678" cy="644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C8DA3DA-36ED-4247-AEDD-4179BF037762}"/>
              </a:ext>
            </a:extLst>
          </p:cNvPr>
          <p:cNvSpPr/>
          <p:nvPr/>
        </p:nvSpPr>
        <p:spPr>
          <a:xfrm>
            <a:off x="3330147" y="3303761"/>
            <a:ext cx="74678" cy="644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AD8599E-DDCE-4D3E-B8FE-0E163ECBC99A}"/>
              </a:ext>
            </a:extLst>
          </p:cNvPr>
          <p:cNvSpPr/>
          <p:nvPr/>
        </p:nvSpPr>
        <p:spPr>
          <a:xfrm>
            <a:off x="3482547" y="3303761"/>
            <a:ext cx="74678" cy="644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33B86CCA-E273-430C-816B-A08126027979}"/>
              </a:ext>
            </a:extLst>
          </p:cNvPr>
          <p:cNvSpPr/>
          <p:nvPr/>
        </p:nvSpPr>
        <p:spPr>
          <a:xfrm>
            <a:off x="5251338" y="3069619"/>
            <a:ext cx="317411" cy="30615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DB40F9BE-78A4-430C-A4F5-2F76BB194E12}"/>
              </a:ext>
            </a:extLst>
          </p:cNvPr>
          <p:cNvSpPr/>
          <p:nvPr/>
        </p:nvSpPr>
        <p:spPr>
          <a:xfrm>
            <a:off x="6889749" y="3075299"/>
            <a:ext cx="317411" cy="30615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621D5189-B39A-42CA-A333-177827EE5BCF}"/>
              </a:ext>
            </a:extLst>
          </p:cNvPr>
          <p:cNvSpPr/>
          <p:nvPr/>
        </p:nvSpPr>
        <p:spPr>
          <a:xfrm>
            <a:off x="5784886" y="3069619"/>
            <a:ext cx="317411" cy="30615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6CB3931-92C0-4D61-84BC-197E0B4DBB86}"/>
              </a:ext>
            </a:extLst>
          </p:cNvPr>
          <p:cNvSpPr/>
          <p:nvPr/>
        </p:nvSpPr>
        <p:spPr>
          <a:xfrm>
            <a:off x="6285070" y="3293870"/>
            <a:ext cx="74678" cy="644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0F1481A-D86C-4CC4-867A-6DA685EEB51E}"/>
              </a:ext>
            </a:extLst>
          </p:cNvPr>
          <p:cNvSpPr/>
          <p:nvPr/>
        </p:nvSpPr>
        <p:spPr>
          <a:xfrm>
            <a:off x="6446534" y="3286262"/>
            <a:ext cx="74678" cy="644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75B45C7-E648-44EE-9EF8-1F05C0DCD95F}"/>
              </a:ext>
            </a:extLst>
          </p:cNvPr>
          <p:cNvSpPr/>
          <p:nvPr/>
        </p:nvSpPr>
        <p:spPr>
          <a:xfrm>
            <a:off x="6598934" y="3286262"/>
            <a:ext cx="74678" cy="644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A20E36E1-67CB-4B8A-9734-9E2F0D86872F}"/>
              </a:ext>
            </a:extLst>
          </p:cNvPr>
          <p:cNvSpPr/>
          <p:nvPr/>
        </p:nvSpPr>
        <p:spPr>
          <a:xfrm>
            <a:off x="2937091" y="5253300"/>
            <a:ext cx="3191065" cy="53576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>
                <a:solidFill>
                  <a:schemeClr val="tx1"/>
                </a:solidFill>
              </a:rPr>
              <a:t>IP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F3C03740-2387-4A07-A4B1-BAD0D9E6B7DF}"/>
              </a:ext>
            </a:extLst>
          </p:cNvPr>
          <p:cNvSpPr/>
          <p:nvPr/>
        </p:nvSpPr>
        <p:spPr>
          <a:xfrm>
            <a:off x="2939677" y="4721846"/>
            <a:ext cx="1599307" cy="53576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>
                <a:solidFill>
                  <a:schemeClr val="tx1"/>
                </a:solidFill>
              </a:rPr>
              <a:t>TCP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96668CF3-0AA2-4566-862F-7BB34673C935}"/>
              </a:ext>
            </a:extLst>
          </p:cNvPr>
          <p:cNvSpPr/>
          <p:nvPr/>
        </p:nvSpPr>
        <p:spPr>
          <a:xfrm>
            <a:off x="4532623" y="4725144"/>
            <a:ext cx="1599307" cy="53576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>
                <a:solidFill>
                  <a:schemeClr val="tx1"/>
                </a:solidFill>
              </a:rPr>
              <a:t>UDP</a:t>
            </a:r>
            <a:endParaRPr lang="es-MX" b="1" dirty="0">
              <a:solidFill>
                <a:schemeClr val="tx1"/>
              </a:solidFill>
            </a:endParaRP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548B9E3A-B332-4F34-8599-44856C2F9FF6}"/>
              </a:ext>
            </a:extLst>
          </p:cNvPr>
          <p:cNvCxnSpPr/>
          <p:nvPr/>
        </p:nvCxnSpPr>
        <p:spPr>
          <a:xfrm flipV="1">
            <a:off x="2937091" y="4293096"/>
            <a:ext cx="0" cy="428750"/>
          </a:xfrm>
          <a:prstGeom prst="straightConnector1">
            <a:avLst/>
          </a:prstGeom>
          <a:ln w="317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16A6BBCA-F0C4-4E82-8989-4AD796C4AC70}"/>
              </a:ext>
            </a:extLst>
          </p:cNvPr>
          <p:cNvCxnSpPr/>
          <p:nvPr/>
        </p:nvCxnSpPr>
        <p:spPr>
          <a:xfrm flipV="1">
            <a:off x="3275856" y="4293096"/>
            <a:ext cx="0" cy="428750"/>
          </a:xfrm>
          <a:prstGeom prst="straightConnector1">
            <a:avLst/>
          </a:prstGeom>
          <a:ln w="317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7E479BC1-3E3E-4775-A8CC-53CFDDEC3A8E}"/>
              </a:ext>
            </a:extLst>
          </p:cNvPr>
          <p:cNvCxnSpPr/>
          <p:nvPr/>
        </p:nvCxnSpPr>
        <p:spPr>
          <a:xfrm flipV="1">
            <a:off x="3635896" y="4293096"/>
            <a:ext cx="0" cy="428750"/>
          </a:xfrm>
          <a:prstGeom prst="straightConnector1">
            <a:avLst/>
          </a:prstGeom>
          <a:ln w="317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657638D1-5118-4897-A8D5-983E3D626F0D}"/>
              </a:ext>
            </a:extLst>
          </p:cNvPr>
          <p:cNvCxnSpPr/>
          <p:nvPr/>
        </p:nvCxnSpPr>
        <p:spPr>
          <a:xfrm flipV="1">
            <a:off x="4283968" y="4293096"/>
            <a:ext cx="0" cy="428750"/>
          </a:xfrm>
          <a:prstGeom prst="straightConnector1">
            <a:avLst/>
          </a:prstGeom>
          <a:ln w="317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D4BC6C42-BFF1-490C-844A-ED281D4A5627}"/>
              </a:ext>
            </a:extLst>
          </p:cNvPr>
          <p:cNvCxnSpPr/>
          <p:nvPr/>
        </p:nvCxnSpPr>
        <p:spPr>
          <a:xfrm flipV="1">
            <a:off x="4716016" y="4293096"/>
            <a:ext cx="0" cy="428750"/>
          </a:xfrm>
          <a:prstGeom prst="straightConnector1">
            <a:avLst/>
          </a:prstGeom>
          <a:ln w="317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10FFD796-73FA-4B75-9B45-96B04ADD0CF5}"/>
              </a:ext>
            </a:extLst>
          </p:cNvPr>
          <p:cNvCxnSpPr/>
          <p:nvPr/>
        </p:nvCxnSpPr>
        <p:spPr>
          <a:xfrm flipV="1">
            <a:off x="5076056" y="4293096"/>
            <a:ext cx="0" cy="428750"/>
          </a:xfrm>
          <a:prstGeom prst="straightConnector1">
            <a:avLst/>
          </a:prstGeom>
          <a:ln w="317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0CBCF6D7-9128-4EC0-83F0-700B5AEBCC2F}"/>
              </a:ext>
            </a:extLst>
          </p:cNvPr>
          <p:cNvCxnSpPr/>
          <p:nvPr/>
        </p:nvCxnSpPr>
        <p:spPr>
          <a:xfrm flipV="1">
            <a:off x="5436096" y="4293096"/>
            <a:ext cx="0" cy="428750"/>
          </a:xfrm>
          <a:prstGeom prst="straightConnector1">
            <a:avLst/>
          </a:prstGeom>
          <a:ln w="317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7A8D1C75-64C7-48D2-B170-281E61BC2571}"/>
              </a:ext>
            </a:extLst>
          </p:cNvPr>
          <p:cNvCxnSpPr/>
          <p:nvPr/>
        </p:nvCxnSpPr>
        <p:spPr>
          <a:xfrm flipV="1">
            <a:off x="6128156" y="4293096"/>
            <a:ext cx="0" cy="428750"/>
          </a:xfrm>
          <a:prstGeom prst="straightConnector1">
            <a:avLst/>
          </a:prstGeom>
          <a:ln w="317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>
            <a:extLst>
              <a:ext uri="{FF2B5EF4-FFF2-40B4-BE49-F238E27FC236}">
                <a16:creationId xmlns:a16="http://schemas.microsoft.com/office/drawing/2014/main" id="{F409FDCA-3814-45A3-83F4-17D6734C2BC5}"/>
              </a:ext>
            </a:extLst>
          </p:cNvPr>
          <p:cNvSpPr/>
          <p:nvPr/>
        </p:nvSpPr>
        <p:spPr>
          <a:xfrm>
            <a:off x="3779912" y="4516728"/>
            <a:ext cx="74678" cy="644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66BCFF74-DF29-4958-9DF3-D2ADF33E04AB}"/>
              </a:ext>
            </a:extLst>
          </p:cNvPr>
          <p:cNvSpPr/>
          <p:nvPr/>
        </p:nvSpPr>
        <p:spPr>
          <a:xfrm>
            <a:off x="3941376" y="4509120"/>
            <a:ext cx="74678" cy="644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E1A8928E-736E-4F84-B01A-CB6C2130494E}"/>
              </a:ext>
            </a:extLst>
          </p:cNvPr>
          <p:cNvSpPr/>
          <p:nvPr/>
        </p:nvSpPr>
        <p:spPr>
          <a:xfrm>
            <a:off x="4093776" y="4509120"/>
            <a:ext cx="74678" cy="644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FB334A54-974E-4AF8-B284-ECD2DBE6912A}"/>
              </a:ext>
            </a:extLst>
          </p:cNvPr>
          <p:cNvSpPr/>
          <p:nvPr/>
        </p:nvSpPr>
        <p:spPr>
          <a:xfrm>
            <a:off x="5623618" y="4516728"/>
            <a:ext cx="74678" cy="644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C206CB04-11DD-429C-BB29-628C9260B005}"/>
              </a:ext>
            </a:extLst>
          </p:cNvPr>
          <p:cNvSpPr/>
          <p:nvPr/>
        </p:nvSpPr>
        <p:spPr>
          <a:xfrm>
            <a:off x="5785082" y="4509120"/>
            <a:ext cx="74678" cy="644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5F8B49FE-96A7-4826-8CDD-842BBF64F13D}"/>
              </a:ext>
            </a:extLst>
          </p:cNvPr>
          <p:cNvSpPr/>
          <p:nvPr/>
        </p:nvSpPr>
        <p:spPr>
          <a:xfrm>
            <a:off x="5937482" y="4509120"/>
            <a:ext cx="74678" cy="644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CDB9BE29-302D-44AE-AF5F-18654B701E33}"/>
              </a:ext>
            </a:extLst>
          </p:cNvPr>
          <p:cNvSpPr txBox="1"/>
          <p:nvPr/>
        </p:nvSpPr>
        <p:spPr>
          <a:xfrm>
            <a:off x="6390355" y="4322805"/>
            <a:ext cx="234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 a 65535 puertos UDP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6B6D7B42-106D-4B76-840B-67036D05D425}"/>
              </a:ext>
            </a:extLst>
          </p:cNvPr>
          <p:cNvSpPr txBox="1"/>
          <p:nvPr/>
        </p:nvSpPr>
        <p:spPr>
          <a:xfrm>
            <a:off x="457200" y="4307325"/>
            <a:ext cx="228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 a 65535 puertos TCP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40A9DAD1-1927-4336-A24B-DFD6EF61437D}"/>
              </a:ext>
            </a:extLst>
          </p:cNvPr>
          <p:cNvSpPr txBox="1"/>
          <p:nvPr/>
        </p:nvSpPr>
        <p:spPr>
          <a:xfrm>
            <a:off x="757015" y="3081943"/>
            <a:ext cx="129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Sockets TCP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ED76F2B1-6860-42F3-BCF1-43BF61F158A8}"/>
              </a:ext>
            </a:extLst>
          </p:cNvPr>
          <p:cNvSpPr txBox="1"/>
          <p:nvPr/>
        </p:nvSpPr>
        <p:spPr>
          <a:xfrm>
            <a:off x="7349531" y="3055527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Sockets UDP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9A465853-B399-488F-AC2B-C9984BAB54F2}"/>
              </a:ext>
            </a:extLst>
          </p:cNvPr>
          <p:cNvSpPr txBox="1"/>
          <p:nvPr/>
        </p:nvSpPr>
        <p:spPr>
          <a:xfrm>
            <a:off x="655468" y="2099920"/>
            <a:ext cx="135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Aplicaciones</a:t>
            </a: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4B7452A0-3CFB-48D0-83A1-675049C3A096}"/>
              </a:ext>
            </a:extLst>
          </p:cNvPr>
          <p:cNvCxnSpPr>
            <a:cxnSpLocks/>
            <a:stCxn id="9" idx="4"/>
            <a:endCxn id="37" idx="0"/>
          </p:cNvCxnSpPr>
          <p:nvPr/>
        </p:nvCxnSpPr>
        <p:spPr>
          <a:xfrm>
            <a:off x="5687523" y="2646203"/>
            <a:ext cx="256069" cy="42341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85DC7094-E57D-43A5-B7AD-E4FF94279FB5}"/>
              </a:ext>
            </a:extLst>
          </p:cNvPr>
          <p:cNvCxnSpPr>
            <a:cxnSpLocks/>
            <a:stCxn id="10" idx="5"/>
            <a:endCxn id="35" idx="0"/>
          </p:cNvCxnSpPr>
          <p:nvPr/>
        </p:nvCxnSpPr>
        <p:spPr>
          <a:xfrm>
            <a:off x="4767398" y="2537538"/>
            <a:ext cx="642646" cy="53208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B8DE8808-4E79-4110-92DB-26F0836FA4E2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5410044" y="3375769"/>
            <a:ext cx="33642" cy="91402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7BE28759-3E20-4464-A13F-9B2FD4F649A3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2827205" y="2537538"/>
            <a:ext cx="1104741" cy="5495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94150422-3F7E-4A62-BE7A-837E7A8FA883}"/>
              </a:ext>
            </a:extLst>
          </p:cNvPr>
          <p:cNvCxnSpPr>
            <a:cxnSpLocks/>
            <a:stCxn id="3" idx="4"/>
            <a:endCxn id="13" idx="0"/>
          </p:cNvCxnSpPr>
          <p:nvPr/>
        </p:nvCxnSpPr>
        <p:spPr>
          <a:xfrm flipH="1">
            <a:off x="2827205" y="2646204"/>
            <a:ext cx="217938" cy="44091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9CF4BD35-52A8-41AA-A006-3A27E3A7FF00}"/>
              </a:ext>
            </a:extLst>
          </p:cNvPr>
          <p:cNvCxnSpPr>
            <a:cxnSpLocks/>
            <a:stCxn id="3" idx="3"/>
            <a:endCxn id="8" idx="0"/>
          </p:cNvCxnSpPr>
          <p:nvPr/>
        </p:nvCxnSpPr>
        <p:spPr>
          <a:xfrm flipH="1">
            <a:off x="2293657" y="2537539"/>
            <a:ext cx="333760" cy="54957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B45BEC25-D39E-4D77-B514-EE8BB155A1B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3630991" y="3398948"/>
            <a:ext cx="301077" cy="9083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A6705106-8086-4C04-8302-D02213A27566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827205" y="3393268"/>
            <a:ext cx="782482" cy="89653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FC7B8B08-A0B9-4341-B434-02B0147FD3F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293657" y="3393268"/>
            <a:ext cx="653000" cy="91075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uadroTexto 93">
            <a:extLst>
              <a:ext uri="{FF2B5EF4-FFF2-40B4-BE49-F238E27FC236}">
                <a16:creationId xmlns:a16="http://schemas.microsoft.com/office/drawing/2014/main" id="{5717C6E6-713C-48B0-94E9-C50E6B5FDF0B}"/>
              </a:ext>
            </a:extLst>
          </p:cNvPr>
          <p:cNvSpPr txBox="1"/>
          <p:nvPr/>
        </p:nvSpPr>
        <p:spPr>
          <a:xfrm>
            <a:off x="6464183" y="2500889"/>
            <a:ext cx="126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Referencias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07890522-D1FB-4135-B3B4-DD8637595EB6}"/>
              </a:ext>
            </a:extLst>
          </p:cNvPr>
          <p:cNvSpPr txBox="1"/>
          <p:nvPr/>
        </p:nvSpPr>
        <p:spPr>
          <a:xfrm>
            <a:off x="6521212" y="3627159"/>
            <a:ext cx="1687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Ligas del socket con el puerto</a:t>
            </a:r>
          </a:p>
        </p:txBody>
      </p: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86F4C0A2-032B-44DA-BD86-26DA1DF7D9CC}"/>
              </a:ext>
            </a:extLst>
          </p:cNvPr>
          <p:cNvCxnSpPr>
            <a:cxnSpLocks/>
            <a:stCxn id="96" idx="1"/>
          </p:cNvCxnSpPr>
          <p:nvPr/>
        </p:nvCxnSpPr>
        <p:spPr>
          <a:xfrm flipH="1">
            <a:off x="5443686" y="3950325"/>
            <a:ext cx="1077526" cy="1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69A170A3-43BE-4247-B47F-2F301AAF8260}"/>
              </a:ext>
            </a:extLst>
          </p:cNvPr>
          <p:cNvCxnSpPr>
            <a:cxnSpLocks/>
            <a:stCxn id="94" idx="1"/>
          </p:cNvCxnSpPr>
          <p:nvPr/>
        </p:nvCxnSpPr>
        <p:spPr>
          <a:xfrm flipH="1">
            <a:off x="5096769" y="2685555"/>
            <a:ext cx="1367414" cy="184666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0FAE254A-5ABE-4512-A482-CDA7A9D89783}"/>
              </a:ext>
            </a:extLst>
          </p:cNvPr>
          <p:cNvCxnSpPr>
            <a:cxnSpLocks/>
          </p:cNvCxnSpPr>
          <p:nvPr/>
        </p:nvCxnSpPr>
        <p:spPr>
          <a:xfrm flipH="1">
            <a:off x="5884924" y="2685555"/>
            <a:ext cx="614213" cy="253543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65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Sockets bloqueantes y no bloqueantes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No se trata de sockets diferentes realmente, son solo opciones para las formas en las que trabajan </a:t>
            </a:r>
          </a:p>
          <a:p>
            <a:r>
              <a:rPr lang="es-MX" dirty="0"/>
              <a:t>Los sockets bloqueantes son aquellos que se quedan esperando hasta que existe información para establecer una conexión, leer o escribir un mensaje</a:t>
            </a:r>
          </a:p>
          <a:p>
            <a:r>
              <a:rPr lang="es-MX" dirty="0"/>
              <a:t>Los sockets no bloqueantes interrogan si hay datos para procesar y en caso de que no se así, continúan con el código</a:t>
            </a:r>
          </a:p>
          <a:p>
            <a:r>
              <a:rPr lang="es-MX" dirty="0"/>
              <a:t>El socket no bloqueante se definen modificando sus opciones</a:t>
            </a:r>
          </a:p>
        </p:txBody>
      </p:sp>
    </p:spTree>
    <p:extLst>
      <p:ext uri="{BB962C8B-B14F-4D97-AF65-F5344CB8AC3E}">
        <p14:creationId xmlns:p14="http://schemas.microsoft.com/office/powerpoint/2010/main" val="970194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API de sockets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Interfaz de programación de aplicaciones</a:t>
            </a:r>
          </a:p>
          <a:p>
            <a:r>
              <a:rPr lang="es-MX" dirty="0"/>
              <a:t>Conjunto de subrutinas, funciones y procedimientos (o métodos) que ofrece cierta biblioteca para ser utilizado por otro software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82072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Sockets API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2A25D970-1388-432D-939B-BF7085C1D293}"/>
              </a:ext>
            </a:extLst>
          </p:cNvPr>
          <p:cNvGrpSpPr/>
          <p:nvPr/>
        </p:nvGrpSpPr>
        <p:grpSpPr>
          <a:xfrm>
            <a:off x="2411760" y="1666617"/>
            <a:ext cx="3911501" cy="4568436"/>
            <a:chOff x="1458096" y="1444433"/>
            <a:chExt cx="2110184" cy="4568436"/>
          </a:xfrm>
        </p:grpSpPr>
        <p:sp>
          <p:nvSpPr>
            <p:cNvPr id="5" name="Forma libre: forma 4">
              <a:extLst>
                <a:ext uri="{FF2B5EF4-FFF2-40B4-BE49-F238E27FC236}">
                  <a16:creationId xmlns:a16="http://schemas.microsoft.com/office/drawing/2014/main" id="{4464F2F3-6AEA-46BE-A53D-641674792D76}"/>
                </a:ext>
              </a:extLst>
            </p:cNvPr>
            <p:cNvSpPr/>
            <p:nvPr/>
          </p:nvSpPr>
          <p:spPr>
            <a:xfrm>
              <a:off x="1460739" y="1444433"/>
              <a:ext cx="718556" cy="757448"/>
            </a:xfrm>
            <a:custGeom>
              <a:avLst/>
              <a:gdLst>
                <a:gd name="connsiteX0" fmla="*/ 0 w 1262414"/>
                <a:gd name="connsiteY0" fmla="*/ 0 h 757448"/>
                <a:gd name="connsiteX1" fmla="*/ 1262414 w 1262414"/>
                <a:gd name="connsiteY1" fmla="*/ 0 h 757448"/>
                <a:gd name="connsiteX2" fmla="*/ 1262414 w 1262414"/>
                <a:gd name="connsiteY2" fmla="*/ 757448 h 757448"/>
                <a:gd name="connsiteX3" fmla="*/ 0 w 1262414"/>
                <a:gd name="connsiteY3" fmla="*/ 757448 h 757448"/>
                <a:gd name="connsiteX4" fmla="*/ 0 w 1262414"/>
                <a:gd name="connsiteY4" fmla="*/ 0 h 757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414" h="757448">
                  <a:moveTo>
                    <a:pt x="0" y="0"/>
                  </a:moveTo>
                  <a:lnTo>
                    <a:pt x="1262414" y="0"/>
                  </a:lnTo>
                  <a:lnTo>
                    <a:pt x="1262414" y="757448"/>
                  </a:lnTo>
                  <a:lnTo>
                    <a:pt x="0" y="7574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kern="1200" dirty="0"/>
                <a:t>Programa cliente</a:t>
              </a:r>
            </a:p>
          </p:txBody>
        </p:sp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3A68F9BB-05DB-4E88-82CF-FC1235677A66}"/>
                </a:ext>
              </a:extLst>
            </p:cNvPr>
            <p:cNvSpPr/>
            <p:nvPr/>
          </p:nvSpPr>
          <p:spPr>
            <a:xfrm>
              <a:off x="2849396" y="1444433"/>
              <a:ext cx="718556" cy="757448"/>
            </a:xfrm>
            <a:custGeom>
              <a:avLst/>
              <a:gdLst>
                <a:gd name="connsiteX0" fmla="*/ 0 w 1262414"/>
                <a:gd name="connsiteY0" fmla="*/ 0 h 757448"/>
                <a:gd name="connsiteX1" fmla="*/ 1262414 w 1262414"/>
                <a:gd name="connsiteY1" fmla="*/ 0 h 757448"/>
                <a:gd name="connsiteX2" fmla="*/ 1262414 w 1262414"/>
                <a:gd name="connsiteY2" fmla="*/ 757448 h 757448"/>
                <a:gd name="connsiteX3" fmla="*/ 0 w 1262414"/>
                <a:gd name="connsiteY3" fmla="*/ 757448 h 757448"/>
                <a:gd name="connsiteX4" fmla="*/ 0 w 1262414"/>
                <a:gd name="connsiteY4" fmla="*/ 0 h 757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414" h="757448">
                  <a:moveTo>
                    <a:pt x="0" y="0"/>
                  </a:moveTo>
                  <a:lnTo>
                    <a:pt x="1262414" y="0"/>
                  </a:lnTo>
                  <a:lnTo>
                    <a:pt x="1262414" y="757448"/>
                  </a:lnTo>
                  <a:lnTo>
                    <a:pt x="0" y="7574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kern="1200" dirty="0"/>
                <a:t>Programa servidor</a:t>
              </a:r>
            </a:p>
          </p:txBody>
        </p:sp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258C7DBC-65DB-41DD-89D1-A35AD32BC9C7}"/>
                </a:ext>
              </a:extLst>
            </p:cNvPr>
            <p:cNvSpPr/>
            <p:nvPr/>
          </p:nvSpPr>
          <p:spPr>
            <a:xfrm>
              <a:off x="1458096" y="2989479"/>
              <a:ext cx="718556" cy="757448"/>
            </a:xfrm>
            <a:custGeom>
              <a:avLst/>
              <a:gdLst>
                <a:gd name="connsiteX0" fmla="*/ 0 w 1262414"/>
                <a:gd name="connsiteY0" fmla="*/ 0 h 757448"/>
                <a:gd name="connsiteX1" fmla="*/ 1262414 w 1262414"/>
                <a:gd name="connsiteY1" fmla="*/ 0 h 757448"/>
                <a:gd name="connsiteX2" fmla="*/ 1262414 w 1262414"/>
                <a:gd name="connsiteY2" fmla="*/ 757448 h 757448"/>
                <a:gd name="connsiteX3" fmla="*/ 0 w 1262414"/>
                <a:gd name="connsiteY3" fmla="*/ 757448 h 757448"/>
                <a:gd name="connsiteX4" fmla="*/ 0 w 1262414"/>
                <a:gd name="connsiteY4" fmla="*/ 0 h 757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414" h="757448">
                  <a:moveTo>
                    <a:pt x="0" y="0"/>
                  </a:moveTo>
                  <a:lnTo>
                    <a:pt x="1262414" y="0"/>
                  </a:lnTo>
                  <a:lnTo>
                    <a:pt x="1262414" y="757448"/>
                  </a:lnTo>
                  <a:lnTo>
                    <a:pt x="0" y="7574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kern="1200" dirty="0"/>
                <a:t>Transporte</a:t>
              </a:r>
            </a:p>
          </p:txBody>
        </p:sp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6564C116-0EE6-4F6E-A335-0FDB18896489}"/>
                </a:ext>
              </a:extLst>
            </p:cNvPr>
            <p:cNvSpPr/>
            <p:nvPr/>
          </p:nvSpPr>
          <p:spPr>
            <a:xfrm>
              <a:off x="2846752" y="2989479"/>
              <a:ext cx="718556" cy="757448"/>
            </a:xfrm>
            <a:custGeom>
              <a:avLst/>
              <a:gdLst>
                <a:gd name="connsiteX0" fmla="*/ 0 w 1262414"/>
                <a:gd name="connsiteY0" fmla="*/ 0 h 757448"/>
                <a:gd name="connsiteX1" fmla="*/ 1262414 w 1262414"/>
                <a:gd name="connsiteY1" fmla="*/ 0 h 757448"/>
                <a:gd name="connsiteX2" fmla="*/ 1262414 w 1262414"/>
                <a:gd name="connsiteY2" fmla="*/ 757448 h 757448"/>
                <a:gd name="connsiteX3" fmla="*/ 0 w 1262414"/>
                <a:gd name="connsiteY3" fmla="*/ 757448 h 757448"/>
                <a:gd name="connsiteX4" fmla="*/ 0 w 1262414"/>
                <a:gd name="connsiteY4" fmla="*/ 0 h 757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414" h="757448">
                  <a:moveTo>
                    <a:pt x="0" y="0"/>
                  </a:moveTo>
                  <a:lnTo>
                    <a:pt x="1262414" y="0"/>
                  </a:lnTo>
                  <a:lnTo>
                    <a:pt x="1262414" y="757448"/>
                  </a:lnTo>
                  <a:lnTo>
                    <a:pt x="0" y="7574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kern="1200" dirty="0"/>
                <a:t>Transporte</a:t>
              </a:r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7716D9BB-2BCA-4BFC-B38E-CA132D4A0846}"/>
                </a:ext>
              </a:extLst>
            </p:cNvPr>
            <p:cNvSpPr/>
            <p:nvPr/>
          </p:nvSpPr>
          <p:spPr>
            <a:xfrm>
              <a:off x="1458096" y="3742659"/>
              <a:ext cx="718556" cy="757448"/>
            </a:xfrm>
            <a:custGeom>
              <a:avLst/>
              <a:gdLst>
                <a:gd name="connsiteX0" fmla="*/ 0 w 1262414"/>
                <a:gd name="connsiteY0" fmla="*/ 0 h 757448"/>
                <a:gd name="connsiteX1" fmla="*/ 1262414 w 1262414"/>
                <a:gd name="connsiteY1" fmla="*/ 0 h 757448"/>
                <a:gd name="connsiteX2" fmla="*/ 1262414 w 1262414"/>
                <a:gd name="connsiteY2" fmla="*/ 757448 h 757448"/>
                <a:gd name="connsiteX3" fmla="*/ 0 w 1262414"/>
                <a:gd name="connsiteY3" fmla="*/ 757448 h 757448"/>
                <a:gd name="connsiteX4" fmla="*/ 0 w 1262414"/>
                <a:gd name="connsiteY4" fmla="*/ 0 h 757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414" h="757448">
                  <a:moveTo>
                    <a:pt x="0" y="0"/>
                  </a:moveTo>
                  <a:lnTo>
                    <a:pt x="1262414" y="0"/>
                  </a:lnTo>
                  <a:lnTo>
                    <a:pt x="1262414" y="757448"/>
                  </a:lnTo>
                  <a:lnTo>
                    <a:pt x="0" y="7574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kern="1200" dirty="0"/>
                <a:t>Red</a:t>
              </a:r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0B68D2A7-44E7-46B4-BDDD-082C3013310A}"/>
                </a:ext>
              </a:extLst>
            </p:cNvPr>
            <p:cNvSpPr/>
            <p:nvPr/>
          </p:nvSpPr>
          <p:spPr>
            <a:xfrm>
              <a:off x="2846752" y="3742659"/>
              <a:ext cx="718556" cy="757448"/>
            </a:xfrm>
            <a:custGeom>
              <a:avLst/>
              <a:gdLst>
                <a:gd name="connsiteX0" fmla="*/ 0 w 1262414"/>
                <a:gd name="connsiteY0" fmla="*/ 0 h 757448"/>
                <a:gd name="connsiteX1" fmla="*/ 1262414 w 1262414"/>
                <a:gd name="connsiteY1" fmla="*/ 0 h 757448"/>
                <a:gd name="connsiteX2" fmla="*/ 1262414 w 1262414"/>
                <a:gd name="connsiteY2" fmla="*/ 757448 h 757448"/>
                <a:gd name="connsiteX3" fmla="*/ 0 w 1262414"/>
                <a:gd name="connsiteY3" fmla="*/ 757448 h 757448"/>
                <a:gd name="connsiteX4" fmla="*/ 0 w 1262414"/>
                <a:gd name="connsiteY4" fmla="*/ 0 h 757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414" h="757448">
                  <a:moveTo>
                    <a:pt x="0" y="0"/>
                  </a:moveTo>
                  <a:lnTo>
                    <a:pt x="1262414" y="0"/>
                  </a:lnTo>
                  <a:lnTo>
                    <a:pt x="1262414" y="757448"/>
                  </a:lnTo>
                  <a:lnTo>
                    <a:pt x="0" y="7574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kern="1200" dirty="0"/>
                <a:t>Red</a:t>
              </a:r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17F7ADB7-EC7E-4138-AF0B-4D895D981264}"/>
                </a:ext>
              </a:extLst>
            </p:cNvPr>
            <p:cNvSpPr/>
            <p:nvPr/>
          </p:nvSpPr>
          <p:spPr>
            <a:xfrm>
              <a:off x="1461068" y="4502241"/>
              <a:ext cx="718556" cy="757448"/>
            </a:xfrm>
            <a:custGeom>
              <a:avLst/>
              <a:gdLst>
                <a:gd name="connsiteX0" fmla="*/ 0 w 1262414"/>
                <a:gd name="connsiteY0" fmla="*/ 0 h 757448"/>
                <a:gd name="connsiteX1" fmla="*/ 1262414 w 1262414"/>
                <a:gd name="connsiteY1" fmla="*/ 0 h 757448"/>
                <a:gd name="connsiteX2" fmla="*/ 1262414 w 1262414"/>
                <a:gd name="connsiteY2" fmla="*/ 757448 h 757448"/>
                <a:gd name="connsiteX3" fmla="*/ 0 w 1262414"/>
                <a:gd name="connsiteY3" fmla="*/ 757448 h 757448"/>
                <a:gd name="connsiteX4" fmla="*/ 0 w 1262414"/>
                <a:gd name="connsiteY4" fmla="*/ 0 h 757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414" h="757448">
                  <a:moveTo>
                    <a:pt x="0" y="0"/>
                  </a:moveTo>
                  <a:lnTo>
                    <a:pt x="1262414" y="0"/>
                  </a:lnTo>
                  <a:lnTo>
                    <a:pt x="1262414" y="757448"/>
                  </a:lnTo>
                  <a:lnTo>
                    <a:pt x="0" y="7574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kern="1200" dirty="0"/>
                <a:t>Enlace de datos</a:t>
              </a:r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AD8CAA67-CA0E-4ADD-A7B1-72A6EE316CB1}"/>
                </a:ext>
              </a:extLst>
            </p:cNvPr>
            <p:cNvSpPr/>
            <p:nvPr/>
          </p:nvSpPr>
          <p:spPr>
            <a:xfrm>
              <a:off x="2849724" y="4502241"/>
              <a:ext cx="718556" cy="757448"/>
            </a:xfrm>
            <a:custGeom>
              <a:avLst/>
              <a:gdLst>
                <a:gd name="connsiteX0" fmla="*/ 0 w 1262414"/>
                <a:gd name="connsiteY0" fmla="*/ 0 h 757448"/>
                <a:gd name="connsiteX1" fmla="*/ 1262414 w 1262414"/>
                <a:gd name="connsiteY1" fmla="*/ 0 h 757448"/>
                <a:gd name="connsiteX2" fmla="*/ 1262414 w 1262414"/>
                <a:gd name="connsiteY2" fmla="*/ 757448 h 757448"/>
                <a:gd name="connsiteX3" fmla="*/ 0 w 1262414"/>
                <a:gd name="connsiteY3" fmla="*/ 757448 h 757448"/>
                <a:gd name="connsiteX4" fmla="*/ 0 w 1262414"/>
                <a:gd name="connsiteY4" fmla="*/ 0 h 757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414" h="757448">
                  <a:moveTo>
                    <a:pt x="0" y="0"/>
                  </a:moveTo>
                  <a:lnTo>
                    <a:pt x="1262414" y="0"/>
                  </a:lnTo>
                  <a:lnTo>
                    <a:pt x="1262414" y="757448"/>
                  </a:lnTo>
                  <a:lnTo>
                    <a:pt x="0" y="7574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kern="1200" dirty="0"/>
                <a:t>Enlace de datos</a:t>
              </a:r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D65B2995-7585-4844-96EA-76EECB5AAC8B}"/>
                </a:ext>
              </a:extLst>
            </p:cNvPr>
            <p:cNvSpPr/>
            <p:nvPr/>
          </p:nvSpPr>
          <p:spPr>
            <a:xfrm>
              <a:off x="1458096" y="5255421"/>
              <a:ext cx="718556" cy="757448"/>
            </a:xfrm>
            <a:custGeom>
              <a:avLst/>
              <a:gdLst>
                <a:gd name="connsiteX0" fmla="*/ 0 w 1262414"/>
                <a:gd name="connsiteY0" fmla="*/ 0 h 757448"/>
                <a:gd name="connsiteX1" fmla="*/ 1262414 w 1262414"/>
                <a:gd name="connsiteY1" fmla="*/ 0 h 757448"/>
                <a:gd name="connsiteX2" fmla="*/ 1262414 w 1262414"/>
                <a:gd name="connsiteY2" fmla="*/ 757448 h 757448"/>
                <a:gd name="connsiteX3" fmla="*/ 0 w 1262414"/>
                <a:gd name="connsiteY3" fmla="*/ 757448 h 757448"/>
                <a:gd name="connsiteX4" fmla="*/ 0 w 1262414"/>
                <a:gd name="connsiteY4" fmla="*/ 0 h 757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414" h="757448">
                  <a:moveTo>
                    <a:pt x="0" y="0"/>
                  </a:moveTo>
                  <a:lnTo>
                    <a:pt x="1262414" y="0"/>
                  </a:lnTo>
                  <a:lnTo>
                    <a:pt x="1262414" y="757448"/>
                  </a:lnTo>
                  <a:lnTo>
                    <a:pt x="0" y="7574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kern="1200" dirty="0"/>
                <a:t>Física</a:t>
              </a:r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C3D7B984-0BEA-4018-9623-497F2F3D7C61}"/>
                </a:ext>
              </a:extLst>
            </p:cNvPr>
            <p:cNvSpPr/>
            <p:nvPr/>
          </p:nvSpPr>
          <p:spPr>
            <a:xfrm>
              <a:off x="2846752" y="5255421"/>
              <a:ext cx="718556" cy="757448"/>
            </a:xfrm>
            <a:custGeom>
              <a:avLst/>
              <a:gdLst>
                <a:gd name="connsiteX0" fmla="*/ 0 w 1262414"/>
                <a:gd name="connsiteY0" fmla="*/ 0 h 757448"/>
                <a:gd name="connsiteX1" fmla="*/ 1262414 w 1262414"/>
                <a:gd name="connsiteY1" fmla="*/ 0 h 757448"/>
                <a:gd name="connsiteX2" fmla="*/ 1262414 w 1262414"/>
                <a:gd name="connsiteY2" fmla="*/ 757448 h 757448"/>
                <a:gd name="connsiteX3" fmla="*/ 0 w 1262414"/>
                <a:gd name="connsiteY3" fmla="*/ 757448 h 757448"/>
                <a:gd name="connsiteX4" fmla="*/ 0 w 1262414"/>
                <a:gd name="connsiteY4" fmla="*/ 0 h 757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414" h="757448">
                  <a:moveTo>
                    <a:pt x="0" y="0"/>
                  </a:moveTo>
                  <a:lnTo>
                    <a:pt x="1262414" y="0"/>
                  </a:lnTo>
                  <a:lnTo>
                    <a:pt x="1262414" y="757448"/>
                  </a:lnTo>
                  <a:lnTo>
                    <a:pt x="0" y="7574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kern="1200" dirty="0"/>
                <a:t>Física</a:t>
              </a:r>
            </a:p>
          </p:txBody>
        </p:sp>
      </p:grp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F9EF744-6260-4B68-8ADE-2795CCFFEC60}"/>
              </a:ext>
            </a:extLst>
          </p:cNvPr>
          <p:cNvCxnSpPr/>
          <p:nvPr/>
        </p:nvCxnSpPr>
        <p:spPr>
          <a:xfrm>
            <a:off x="3077728" y="2424065"/>
            <a:ext cx="0" cy="787598"/>
          </a:xfrm>
          <a:prstGeom prst="straightConnector1">
            <a:avLst/>
          </a:prstGeom>
          <a:ln w="317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FBC1EF9-1399-43DE-A957-DEE8719A5A99}"/>
              </a:ext>
            </a:extLst>
          </p:cNvPr>
          <p:cNvCxnSpPr/>
          <p:nvPr/>
        </p:nvCxnSpPr>
        <p:spPr>
          <a:xfrm>
            <a:off x="5652120" y="2420888"/>
            <a:ext cx="0" cy="787598"/>
          </a:xfrm>
          <a:prstGeom prst="straightConnector1">
            <a:avLst/>
          </a:prstGeom>
          <a:ln w="317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DFBCA70-32B5-484F-BEA8-6852A488521C}"/>
              </a:ext>
            </a:extLst>
          </p:cNvPr>
          <p:cNvCxnSpPr>
            <a:cxnSpLocks/>
          </p:cNvCxnSpPr>
          <p:nvPr/>
        </p:nvCxnSpPr>
        <p:spPr>
          <a:xfrm flipH="1">
            <a:off x="3739109" y="5856329"/>
            <a:ext cx="1246707" cy="0"/>
          </a:xfrm>
          <a:prstGeom prst="straightConnector1">
            <a:avLst/>
          </a:prstGeom>
          <a:ln w="317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11E5236-A0DE-4AE4-ADC0-9FACF4742088}"/>
              </a:ext>
            </a:extLst>
          </p:cNvPr>
          <p:cNvSpPr txBox="1"/>
          <p:nvPr/>
        </p:nvSpPr>
        <p:spPr>
          <a:xfrm>
            <a:off x="852620" y="2630021"/>
            <a:ext cx="152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API de sockets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1E2CCED-BC52-411A-B427-93312BE68E13}"/>
              </a:ext>
            </a:extLst>
          </p:cNvPr>
          <p:cNvSpPr txBox="1"/>
          <p:nvPr/>
        </p:nvSpPr>
        <p:spPr>
          <a:xfrm>
            <a:off x="6335230" y="2615989"/>
            <a:ext cx="152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API de sockets</a:t>
            </a:r>
          </a:p>
        </p:txBody>
      </p:sp>
    </p:spTree>
    <p:extLst>
      <p:ext uri="{BB962C8B-B14F-4D97-AF65-F5344CB8AC3E}">
        <p14:creationId xmlns:p14="http://schemas.microsoft.com/office/powerpoint/2010/main" val="706837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3C116-9E74-406F-885F-4CAACF20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1.3.1 Sockets orientados a conexión bloqueantes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236D72-DB72-4BA1-9664-E11ABA85CE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6747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Socket orientado a flujo bloqueantes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el tipo de socket que utiliza el protocolo TCP y por tanto tiene todas las características relacionadas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13250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API java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/>
          <a:lstStyle/>
          <a:p>
            <a:pPr marL="0" indent="0">
              <a:buNone/>
            </a:pPr>
            <a:r>
              <a:rPr lang="es-MX" i="1" dirty="0"/>
              <a:t>https://docs.oracle.com/javase/8/docs/api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24866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 Socket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Implementa un socket de flujo del lado del cliente</a:t>
            </a:r>
          </a:p>
          <a:p>
            <a:r>
              <a:rPr lang="es-MX" dirty="0"/>
              <a:t>Se le llama simplemente socket</a:t>
            </a:r>
          </a:p>
          <a:p>
            <a:r>
              <a:rPr lang="es-MX" dirty="0"/>
              <a:t>El trabajo del Socket lo desempeña principalmente una instancia de la clase </a:t>
            </a:r>
            <a:r>
              <a:rPr lang="es-MX" sz="4200" dirty="0" err="1">
                <a:latin typeface="MoolBoran" panose="020B0100010101010101" pitchFamily="34" charset="0"/>
                <a:cs typeface="MoolBoran" panose="020B0100010101010101" pitchFamily="34" charset="0"/>
              </a:rPr>
              <a:t>SocketImpl</a:t>
            </a:r>
            <a:endParaRPr lang="es-MX" sz="42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r>
              <a:rPr lang="es-MX" dirty="0"/>
              <a:t>Se encuentra en </a:t>
            </a:r>
            <a:r>
              <a:rPr lang="es-MX" sz="4200" dirty="0">
                <a:latin typeface="MoolBoran" panose="020B0100010101010101" pitchFamily="34" charset="0"/>
                <a:cs typeface="MoolBoran" panose="020B0100010101010101" pitchFamily="34" charset="0"/>
              </a:rPr>
              <a:t>java.net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33345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Constructores principales de Socket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Socket();</a:t>
            </a:r>
            <a:r>
              <a:rPr lang="es-MX" dirty="0"/>
              <a:t> crea un socket de flujo desconectado usando el tipo por defecto de </a:t>
            </a:r>
            <a:r>
              <a:rPr lang="es-MX" dirty="0" err="1"/>
              <a:t>SocketImpl</a:t>
            </a:r>
            <a:r>
              <a:rPr lang="es-MX" dirty="0"/>
              <a:t>.</a:t>
            </a:r>
          </a:p>
          <a:p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Socket(</a:t>
            </a:r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InetAddress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address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, </a:t>
            </a:r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port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); </a:t>
            </a:r>
            <a:r>
              <a:rPr lang="es-MX" dirty="0"/>
              <a:t>Crea un socket de flujo y lo conecta a un número de puerto en una IP definida</a:t>
            </a:r>
          </a:p>
          <a:p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Socket(</a:t>
            </a:r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InetAddress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address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, </a:t>
            </a:r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port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, </a:t>
            </a:r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InetAddress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localAddress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, </a:t>
            </a:r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localPort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); </a:t>
            </a:r>
            <a:r>
              <a:rPr lang="es-MX" dirty="0"/>
              <a:t>Crea un socket de flujo, ligado a una dirección y puerto local y lo conecta a un número de puerto en una IP definida remota</a:t>
            </a:r>
          </a:p>
        </p:txBody>
      </p:sp>
    </p:spTree>
    <p:extLst>
      <p:ext uri="{BB962C8B-B14F-4D97-AF65-F5344CB8AC3E}">
        <p14:creationId xmlns:p14="http://schemas.microsoft.com/office/powerpoint/2010/main" val="413957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 TCP/IP</a:t>
            </a:r>
          </a:p>
        </p:txBody>
      </p: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26699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0934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Métodos principales de Socket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bind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SocketAddress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bindport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); </a:t>
            </a:r>
            <a:r>
              <a:rPr lang="es-MX" dirty="0"/>
              <a:t>liga al socket con algún puerto local.</a:t>
            </a:r>
          </a:p>
          <a:p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close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(); </a:t>
            </a:r>
            <a:r>
              <a:rPr lang="es-MX" dirty="0"/>
              <a:t>Cierra el socket.</a:t>
            </a:r>
          </a:p>
          <a:p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connect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SocketAddress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endpoint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); </a:t>
            </a:r>
            <a:r>
              <a:rPr lang="es-MX" dirty="0"/>
              <a:t>conecta al socket con el servidor</a:t>
            </a:r>
          </a:p>
          <a:p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connect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SocketAddress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endpoint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, </a:t>
            </a:r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timeout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); </a:t>
            </a:r>
            <a:r>
              <a:rPr lang="es-MX" dirty="0"/>
              <a:t>conecta al socket con el servidor definiendo un tiempo máximo para la conexión</a:t>
            </a:r>
          </a:p>
        </p:txBody>
      </p:sp>
    </p:spTree>
    <p:extLst>
      <p:ext uri="{BB962C8B-B14F-4D97-AF65-F5344CB8AC3E}">
        <p14:creationId xmlns:p14="http://schemas.microsoft.com/office/powerpoint/2010/main" val="264397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 </a:t>
            </a:r>
            <a:r>
              <a:rPr lang="es-MX" dirty="0" err="1"/>
              <a:t>ServerSocket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Implementa un socket de servidor de flujo</a:t>
            </a:r>
          </a:p>
          <a:p>
            <a:r>
              <a:rPr lang="es-MX" dirty="0"/>
              <a:t>Una instancia de esta clase espera por solicitudes de conexión en la red </a:t>
            </a:r>
          </a:p>
          <a:p>
            <a:r>
              <a:rPr lang="es-MX" dirty="0"/>
              <a:t>El trabajo del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ServerSocket</a:t>
            </a:r>
            <a:r>
              <a:rPr lang="es-MX" dirty="0"/>
              <a:t> lo desempeña principalmente una instancia de la clase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SocketImpl</a:t>
            </a:r>
            <a:endParaRPr lang="es-MX" sz="40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r>
              <a:rPr lang="es-MX" dirty="0"/>
              <a:t>Se encuentra en 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java.net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09567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Constructores  principales de </a:t>
            </a:r>
            <a:r>
              <a:rPr lang="es-MX" dirty="0" err="1"/>
              <a:t>ServerSocket</a:t>
            </a:r>
            <a:r>
              <a:rPr lang="es-MX" dirty="0"/>
              <a:t>()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ServerSocket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(); </a:t>
            </a:r>
            <a:r>
              <a:rPr lang="es-MX" sz="3500" dirty="0"/>
              <a:t>crea un socket de servidor.</a:t>
            </a:r>
          </a:p>
          <a:p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ServerSocket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 </a:t>
            </a:r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port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); </a:t>
            </a:r>
            <a:r>
              <a:rPr lang="es-MX" sz="3500" dirty="0"/>
              <a:t>crea un socket  de servidor ligado a un puerto.</a:t>
            </a:r>
          </a:p>
          <a:p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ServerSocket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 </a:t>
            </a:r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port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, </a:t>
            </a:r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 </a:t>
            </a:r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backlog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); </a:t>
            </a:r>
            <a:r>
              <a:rPr lang="es-MX" sz="3500" dirty="0"/>
              <a:t>crea un socket  de servidor ligado a un puerto con una cola de conexiones específica.</a:t>
            </a:r>
          </a:p>
          <a:p>
            <a:r>
              <a:rPr lang="es-MX" sz="4700" dirty="0" err="1">
                <a:latin typeface="MoolBoran" panose="020B0100010101010101" pitchFamily="34" charset="0"/>
                <a:cs typeface="MoolBoran" panose="020B0100010101010101" pitchFamily="34" charset="0"/>
              </a:rPr>
              <a:t>ServerSocket</a:t>
            </a:r>
            <a:r>
              <a:rPr lang="es-MX" sz="47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47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4700" dirty="0">
                <a:latin typeface="MoolBoran" panose="020B0100010101010101" pitchFamily="34" charset="0"/>
                <a:cs typeface="MoolBoran" panose="020B0100010101010101" pitchFamily="34" charset="0"/>
              </a:rPr>
              <a:t> </a:t>
            </a:r>
            <a:r>
              <a:rPr lang="es-MX" sz="4700" dirty="0" err="1">
                <a:latin typeface="MoolBoran" panose="020B0100010101010101" pitchFamily="34" charset="0"/>
                <a:cs typeface="MoolBoran" panose="020B0100010101010101" pitchFamily="34" charset="0"/>
              </a:rPr>
              <a:t>port</a:t>
            </a:r>
            <a:r>
              <a:rPr lang="es-MX" sz="4700" dirty="0">
                <a:latin typeface="MoolBoran" panose="020B0100010101010101" pitchFamily="34" charset="0"/>
                <a:cs typeface="MoolBoran" panose="020B0100010101010101" pitchFamily="34" charset="0"/>
              </a:rPr>
              <a:t>, </a:t>
            </a:r>
            <a:r>
              <a:rPr lang="es-MX" sz="47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4700" dirty="0">
                <a:latin typeface="MoolBoran" panose="020B0100010101010101" pitchFamily="34" charset="0"/>
                <a:cs typeface="MoolBoran" panose="020B0100010101010101" pitchFamily="34" charset="0"/>
              </a:rPr>
              <a:t> </a:t>
            </a:r>
            <a:r>
              <a:rPr lang="es-MX" sz="4700" dirty="0" err="1">
                <a:latin typeface="MoolBoran" panose="020B0100010101010101" pitchFamily="34" charset="0"/>
                <a:cs typeface="MoolBoran" panose="020B0100010101010101" pitchFamily="34" charset="0"/>
              </a:rPr>
              <a:t>backlog</a:t>
            </a:r>
            <a:r>
              <a:rPr lang="es-MX" sz="4700" dirty="0">
                <a:latin typeface="MoolBoran" panose="020B0100010101010101" pitchFamily="34" charset="0"/>
                <a:cs typeface="MoolBoran" panose="020B0100010101010101" pitchFamily="34" charset="0"/>
              </a:rPr>
              <a:t>, </a:t>
            </a:r>
            <a:r>
              <a:rPr lang="es-MX" sz="4700" dirty="0" err="1">
                <a:latin typeface="MoolBoran" panose="020B0100010101010101" pitchFamily="34" charset="0"/>
                <a:cs typeface="MoolBoran" panose="020B0100010101010101" pitchFamily="34" charset="0"/>
              </a:rPr>
              <a:t>InetAddress</a:t>
            </a:r>
            <a:r>
              <a:rPr lang="es-MX" sz="4700" dirty="0">
                <a:latin typeface="MoolBoran" panose="020B0100010101010101" pitchFamily="34" charset="0"/>
                <a:cs typeface="MoolBoran" panose="020B0100010101010101" pitchFamily="34" charset="0"/>
              </a:rPr>
              <a:t> </a:t>
            </a:r>
            <a:r>
              <a:rPr lang="es-MX" sz="4700" dirty="0" err="1">
                <a:latin typeface="MoolBoran" panose="020B0100010101010101" pitchFamily="34" charset="0"/>
                <a:cs typeface="MoolBoran" panose="020B0100010101010101" pitchFamily="34" charset="0"/>
              </a:rPr>
              <a:t>bindAddr</a:t>
            </a:r>
            <a:r>
              <a:rPr lang="es-MX" sz="4700" dirty="0">
                <a:latin typeface="MoolBoran" panose="020B0100010101010101" pitchFamily="34" charset="0"/>
                <a:cs typeface="MoolBoran" panose="020B0100010101010101" pitchFamily="34" charset="0"/>
              </a:rPr>
              <a:t>); </a:t>
            </a:r>
            <a:r>
              <a:rPr lang="es-MX" sz="3500" dirty="0"/>
              <a:t>crea un socket de servidor ligado a un puerto con una cola de conexiones específica y una dirección IP local.</a:t>
            </a:r>
          </a:p>
        </p:txBody>
      </p:sp>
    </p:spTree>
    <p:extLst>
      <p:ext uri="{BB962C8B-B14F-4D97-AF65-F5344CB8AC3E}">
        <p14:creationId xmlns:p14="http://schemas.microsoft.com/office/powerpoint/2010/main" val="4166015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Métodos principales de </a:t>
            </a:r>
            <a:r>
              <a:rPr lang="es-MX" dirty="0" err="1"/>
              <a:t>ServerSocket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accept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(); </a:t>
            </a:r>
            <a:r>
              <a:rPr lang="es-MX" dirty="0"/>
              <a:t>escucha esperando una conexión en la red.</a:t>
            </a:r>
          </a:p>
          <a:p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bind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SocketAddress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endpoint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); </a:t>
            </a:r>
            <a:r>
              <a:rPr lang="es-MX" dirty="0"/>
              <a:t>liga al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ServerSocket</a:t>
            </a:r>
            <a:r>
              <a:rPr lang="es-MX" dirty="0"/>
              <a:t> a una dirección IP y número de puerto específico.</a:t>
            </a:r>
          </a:p>
          <a:p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close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  <a:r>
              <a:rPr lang="es-MX" dirty="0"/>
              <a:t> Cierra el socket.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42418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ServerSocket</a:t>
            </a:r>
            <a:r>
              <a:rPr lang="es-MX" dirty="0"/>
              <a:t>() y </a:t>
            </a:r>
            <a:r>
              <a:rPr lang="es-MX" dirty="0" err="1"/>
              <a:t>Bind</a:t>
            </a:r>
            <a:r>
              <a:rPr lang="es-MX" dirty="0"/>
              <a:t>()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ServerSocket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 s = new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ServerSocket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0" indent="0">
              <a:buNone/>
            </a:pP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InetSocketAddress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dir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 = new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InetSocketAddres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(1234);</a:t>
            </a:r>
          </a:p>
          <a:p>
            <a:pPr marL="0" indent="0">
              <a:buNone/>
            </a:pP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s.bind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dir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);</a:t>
            </a:r>
            <a:endParaRPr lang="es-MX" sz="2800" dirty="0"/>
          </a:p>
          <a:p>
            <a:pPr marL="0" indent="0">
              <a:buNone/>
            </a:pPr>
            <a:r>
              <a:rPr lang="es-MX" sz="4000" dirty="0" err="1"/>
              <a:t>ó</a:t>
            </a:r>
            <a:endParaRPr lang="es-MX" sz="4000" dirty="0"/>
          </a:p>
          <a:p>
            <a:pPr marL="0" indent="0">
              <a:buNone/>
            </a:pP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ServerSocket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 s = new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ServerSocket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(1234);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4556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53752"/>
            <a:ext cx="8229600" cy="1143000"/>
          </a:xfrm>
        </p:spPr>
        <p:txBody>
          <a:bodyPr/>
          <a:lstStyle/>
          <a:p>
            <a:r>
              <a:rPr lang="es-MX" dirty="0"/>
              <a:t>Flujos en java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Volcan</a:t>
            </a:r>
            <a:r>
              <a:rPr lang="es-MX" dirty="0"/>
              <a:t> </a:t>
            </a:r>
            <a:r>
              <a:rPr lang="es-MX" dirty="0" err="1"/>
              <a:t>Merapi</a:t>
            </a:r>
            <a:r>
              <a:rPr lang="es-MX" dirty="0"/>
              <a:t>, isla de Java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680" y="1202699"/>
            <a:ext cx="6228110" cy="414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29725ED-4217-4097-AD19-1AE462086922}"/>
              </a:ext>
            </a:extLst>
          </p:cNvPr>
          <p:cNvSpPr txBox="1"/>
          <p:nvPr/>
        </p:nvSpPr>
        <p:spPr>
          <a:xfrm>
            <a:off x="3707904" y="6398696"/>
            <a:ext cx="520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Licencia </a:t>
            </a:r>
            <a:r>
              <a:rPr lang="es-MX" dirty="0" err="1"/>
              <a:t>Creative</a:t>
            </a:r>
            <a:r>
              <a:rPr lang="es-MX" dirty="0"/>
              <a:t> </a:t>
            </a:r>
            <a:r>
              <a:rPr lang="es-MX" dirty="0" err="1"/>
              <a:t>Common</a:t>
            </a:r>
            <a:r>
              <a:rPr lang="es-MX" dirty="0"/>
              <a:t> CCO, skeeze@pixabay.com</a:t>
            </a:r>
          </a:p>
        </p:txBody>
      </p:sp>
    </p:spTree>
    <p:extLst>
      <p:ext uri="{BB962C8B-B14F-4D97-AF65-F5344CB8AC3E}">
        <p14:creationId xmlns:p14="http://schemas.microsoft.com/office/powerpoint/2010/main" val="901937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Flujos en java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Paquete 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java.io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Flujos binarios y de caracter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BD85975-C9BF-4DCA-B876-D30EFC1329B2}"/>
              </a:ext>
            </a:extLst>
          </p:cNvPr>
          <p:cNvSpPr/>
          <p:nvPr/>
        </p:nvSpPr>
        <p:spPr>
          <a:xfrm>
            <a:off x="739874" y="2623073"/>
            <a:ext cx="1656184" cy="8001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3F72DBD-0C76-4863-ACFB-F99EB0C96334}"/>
              </a:ext>
            </a:extLst>
          </p:cNvPr>
          <p:cNvSpPr txBox="1"/>
          <p:nvPr/>
        </p:nvSpPr>
        <p:spPr>
          <a:xfrm>
            <a:off x="1022207" y="2833811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Programa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6F75A8A-46E8-4270-9062-5682C6197EAF}"/>
              </a:ext>
            </a:extLst>
          </p:cNvPr>
          <p:cNvSpPr/>
          <p:nvPr/>
        </p:nvSpPr>
        <p:spPr>
          <a:xfrm>
            <a:off x="2804288" y="2623073"/>
            <a:ext cx="1656184" cy="8001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839BD91-1577-43C6-80C9-F8FCBC0C05D4}"/>
              </a:ext>
            </a:extLst>
          </p:cNvPr>
          <p:cNvSpPr txBox="1"/>
          <p:nvPr/>
        </p:nvSpPr>
        <p:spPr>
          <a:xfrm>
            <a:off x="3195160" y="2839385"/>
            <a:ext cx="83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Fuente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2ED07D0-CDA2-466B-AA4C-737E6E5359DE}"/>
              </a:ext>
            </a:extLst>
          </p:cNvPr>
          <p:cNvSpPr/>
          <p:nvPr/>
        </p:nvSpPr>
        <p:spPr>
          <a:xfrm>
            <a:off x="4712429" y="2623073"/>
            <a:ext cx="1656184" cy="8001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EA31018-8BF2-4528-8FB1-9A29BFED30FB}"/>
              </a:ext>
            </a:extLst>
          </p:cNvPr>
          <p:cNvSpPr txBox="1"/>
          <p:nvPr/>
        </p:nvSpPr>
        <p:spPr>
          <a:xfrm>
            <a:off x="4994762" y="2833811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Programa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826DD4A-5771-4D21-ABA8-74AE12F1B50D}"/>
              </a:ext>
            </a:extLst>
          </p:cNvPr>
          <p:cNvSpPr/>
          <p:nvPr/>
        </p:nvSpPr>
        <p:spPr>
          <a:xfrm>
            <a:off x="6840685" y="2628900"/>
            <a:ext cx="1656184" cy="8001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47EEEC4-3ABC-45FB-8964-3F2EB3C13BF6}"/>
              </a:ext>
            </a:extLst>
          </p:cNvPr>
          <p:cNvSpPr txBox="1"/>
          <p:nvPr/>
        </p:nvSpPr>
        <p:spPr>
          <a:xfrm>
            <a:off x="7231557" y="2845212"/>
            <a:ext cx="83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Fuente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6281F71-F52E-44B7-8FAC-F69827C04A87}"/>
              </a:ext>
            </a:extLst>
          </p:cNvPr>
          <p:cNvCxnSpPr>
            <a:stCxn id="7" idx="2"/>
            <a:endCxn id="4" idx="6"/>
          </p:cNvCxnSpPr>
          <p:nvPr/>
        </p:nvCxnSpPr>
        <p:spPr>
          <a:xfrm flipH="1">
            <a:off x="2396058" y="3023123"/>
            <a:ext cx="408230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963F556-6F95-4B42-A17C-5EFB2D89CF70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6368613" y="3023123"/>
            <a:ext cx="472072" cy="5827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F410BC7-7347-4CB7-862D-B3A8F6CEF445}"/>
              </a:ext>
            </a:extLst>
          </p:cNvPr>
          <p:cNvSpPr txBox="1"/>
          <p:nvPr/>
        </p:nvSpPr>
        <p:spPr>
          <a:xfrm>
            <a:off x="1730576" y="2216923"/>
            <a:ext cx="173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Entrada - lectura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A4842FA-954D-4E7B-8971-0BF960417AE7}"/>
              </a:ext>
            </a:extLst>
          </p:cNvPr>
          <p:cNvSpPr txBox="1"/>
          <p:nvPr/>
        </p:nvSpPr>
        <p:spPr>
          <a:xfrm>
            <a:off x="5540520" y="2107827"/>
            <a:ext cx="173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Salida - escritura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77AF7E0-2513-4496-942B-63F2103D96CB}"/>
              </a:ext>
            </a:extLst>
          </p:cNvPr>
          <p:cNvSpPr txBox="1"/>
          <p:nvPr/>
        </p:nvSpPr>
        <p:spPr>
          <a:xfrm>
            <a:off x="2279412" y="338375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Flujo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1A2EEBB-DE4C-46E1-A982-7C7F6CB2B10B}"/>
              </a:ext>
            </a:extLst>
          </p:cNvPr>
          <p:cNvSpPr txBox="1"/>
          <p:nvPr/>
        </p:nvSpPr>
        <p:spPr>
          <a:xfrm>
            <a:off x="6283888" y="339024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Flujo</a:t>
            </a:r>
          </a:p>
        </p:txBody>
      </p:sp>
    </p:spTree>
    <p:extLst>
      <p:ext uri="{BB962C8B-B14F-4D97-AF65-F5344CB8AC3E}">
        <p14:creationId xmlns:p14="http://schemas.microsoft.com/office/powerpoint/2010/main" val="508425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Flujos binarios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Byte (8bits)</a:t>
            </a:r>
          </a:p>
          <a:p>
            <a:r>
              <a:rPr lang="es-MX" dirty="0"/>
              <a:t>Mas primitivos y portables</a:t>
            </a:r>
          </a:p>
          <a:p>
            <a:r>
              <a:rPr lang="es-MX" dirty="0"/>
              <a:t>Los demás flujos lo usan</a:t>
            </a:r>
          </a:p>
          <a:p>
            <a:r>
              <a:rPr lang="es-MX" dirty="0"/>
              <a:t>Flujo de bajo nivel</a:t>
            </a:r>
          </a:p>
          <a:p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InputStream</a:t>
            </a:r>
            <a:r>
              <a:rPr lang="es-MX" dirty="0"/>
              <a:t> y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OutputStream</a:t>
            </a:r>
            <a:endParaRPr lang="es-MX" sz="40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4654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Flujos de caracteres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char</a:t>
            </a:r>
            <a:r>
              <a:rPr lang="es-MX" dirty="0"/>
              <a:t> (16 bits)</a:t>
            </a:r>
          </a:p>
          <a:p>
            <a:r>
              <a:rPr lang="es-MX" dirty="0"/>
              <a:t>Codificación </a:t>
            </a:r>
            <a:r>
              <a:rPr lang="es-MX" dirty="0" err="1"/>
              <a:t>unicode</a:t>
            </a:r>
            <a:endParaRPr lang="es-MX" dirty="0"/>
          </a:p>
          <a:p>
            <a:r>
              <a:rPr lang="es-MX" dirty="0"/>
              <a:t>Ideal para texto plano</a:t>
            </a:r>
          </a:p>
          <a:p>
            <a:r>
              <a:rPr lang="es-MX" dirty="0"/>
              <a:t>Reader y </a:t>
            </a:r>
            <a:r>
              <a:rPr lang="es-MX" dirty="0" err="1"/>
              <a:t>Write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36300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681" y="1917864"/>
            <a:ext cx="2674640" cy="2074242"/>
          </a:xfrm>
        </p:spPr>
        <p:txBody>
          <a:bodyPr>
            <a:normAutofit fontScale="90000"/>
          </a:bodyPr>
          <a:lstStyle/>
          <a:p>
            <a:r>
              <a:rPr lang="es-MX" dirty="0"/>
              <a:t>Diagrama de clases principales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574D967B-0643-4279-B1E4-87C032B5AB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9479006"/>
              </p:ext>
            </p:extLst>
          </p:nvPr>
        </p:nvGraphicFramePr>
        <p:xfrm>
          <a:off x="2483769" y="218681"/>
          <a:ext cx="6096000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5E3CDF00-5C32-4FB0-8C42-DC5EECC12B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5497013"/>
              </p:ext>
            </p:extLst>
          </p:nvPr>
        </p:nvGraphicFramePr>
        <p:xfrm>
          <a:off x="2568117" y="1826269"/>
          <a:ext cx="6096000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8AF71A4E-DA81-411A-A13C-966A3CA4A5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0672077"/>
              </p:ext>
            </p:extLst>
          </p:nvPr>
        </p:nvGraphicFramePr>
        <p:xfrm>
          <a:off x="2483769" y="3797064"/>
          <a:ext cx="6096000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C5FFB7E7-435E-47C4-9701-39F9B6035F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1461440"/>
              </p:ext>
            </p:extLst>
          </p:nvPr>
        </p:nvGraphicFramePr>
        <p:xfrm>
          <a:off x="2652465" y="5165216"/>
          <a:ext cx="6096000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14896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TCP y UDP</a:t>
            </a: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BBD09A3F-BB3F-4FCA-AB5A-29DF124DE2A0}"/>
              </a:ext>
            </a:extLst>
          </p:cNvPr>
          <p:cNvGrpSpPr/>
          <p:nvPr/>
        </p:nvGrpSpPr>
        <p:grpSpPr>
          <a:xfrm>
            <a:off x="636029" y="1628800"/>
            <a:ext cx="7871941" cy="3900830"/>
            <a:chOff x="453691" y="2219931"/>
            <a:chExt cx="7871941" cy="3900830"/>
          </a:xfrm>
        </p:grpSpPr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A8F15373-A9F4-40E0-AC1F-7463D45CAAD9}"/>
                </a:ext>
              </a:extLst>
            </p:cNvPr>
            <p:cNvSpPr/>
            <p:nvPr/>
          </p:nvSpPr>
          <p:spPr>
            <a:xfrm>
              <a:off x="453692" y="5653735"/>
              <a:ext cx="7871940" cy="467026"/>
            </a:xfrm>
            <a:custGeom>
              <a:avLst/>
              <a:gdLst>
                <a:gd name="connsiteX0" fmla="*/ 0 w 7339813"/>
                <a:gd name="connsiteY0" fmla="*/ 0 h 467026"/>
                <a:gd name="connsiteX1" fmla="*/ 7339813 w 7339813"/>
                <a:gd name="connsiteY1" fmla="*/ 0 h 467026"/>
                <a:gd name="connsiteX2" fmla="*/ 7339813 w 7339813"/>
                <a:gd name="connsiteY2" fmla="*/ 467026 h 467026"/>
                <a:gd name="connsiteX3" fmla="*/ 0 w 7339813"/>
                <a:gd name="connsiteY3" fmla="*/ 467026 h 467026"/>
                <a:gd name="connsiteX4" fmla="*/ 0 w 7339813"/>
                <a:gd name="connsiteY4" fmla="*/ 0 h 46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9813" h="467026">
                  <a:moveTo>
                    <a:pt x="0" y="0"/>
                  </a:moveTo>
                  <a:lnTo>
                    <a:pt x="7339813" y="0"/>
                  </a:lnTo>
                  <a:lnTo>
                    <a:pt x="7339813" y="467026"/>
                  </a:lnTo>
                  <a:lnTo>
                    <a:pt x="0" y="46702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800" kern="1200" dirty="0"/>
                <a:t>IP</a:t>
              </a:r>
            </a:p>
          </p:txBody>
        </p:sp>
        <p:sp>
          <p:nvSpPr>
            <p:cNvPr id="54" name="Forma libre: forma 53">
              <a:extLst>
                <a:ext uri="{FF2B5EF4-FFF2-40B4-BE49-F238E27FC236}">
                  <a16:creationId xmlns:a16="http://schemas.microsoft.com/office/drawing/2014/main" id="{E3E157BF-A43C-4EC3-8ECB-DDA1E04D5F6B}"/>
                </a:ext>
              </a:extLst>
            </p:cNvPr>
            <p:cNvSpPr/>
            <p:nvPr/>
          </p:nvSpPr>
          <p:spPr>
            <a:xfrm>
              <a:off x="4384788" y="4247449"/>
              <a:ext cx="934052" cy="467026"/>
            </a:xfrm>
            <a:custGeom>
              <a:avLst/>
              <a:gdLst>
                <a:gd name="connsiteX0" fmla="*/ 0 w 934052"/>
                <a:gd name="connsiteY0" fmla="*/ 0 h 467026"/>
                <a:gd name="connsiteX1" fmla="*/ 934052 w 934052"/>
                <a:gd name="connsiteY1" fmla="*/ 0 h 467026"/>
                <a:gd name="connsiteX2" fmla="*/ 934052 w 934052"/>
                <a:gd name="connsiteY2" fmla="*/ 467026 h 467026"/>
                <a:gd name="connsiteX3" fmla="*/ 0 w 934052"/>
                <a:gd name="connsiteY3" fmla="*/ 467026 h 467026"/>
                <a:gd name="connsiteX4" fmla="*/ 0 w 934052"/>
                <a:gd name="connsiteY4" fmla="*/ 0 h 46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052" h="467026">
                  <a:moveTo>
                    <a:pt x="0" y="0"/>
                  </a:moveTo>
                  <a:lnTo>
                    <a:pt x="934052" y="0"/>
                  </a:lnTo>
                  <a:lnTo>
                    <a:pt x="934052" y="467026"/>
                  </a:lnTo>
                  <a:lnTo>
                    <a:pt x="0" y="46702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800" kern="1200" dirty="0"/>
                <a:t>UDP</a:t>
              </a:r>
            </a:p>
          </p:txBody>
        </p:sp>
        <p:sp>
          <p:nvSpPr>
            <p:cNvPr id="55" name="Forma libre: forma 54">
              <a:extLst>
                <a:ext uri="{FF2B5EF4-FFF2-40B4-BE49-F238E27FC236}">
                  <a16:creationId xmlns:a16="http://schemas.microsoft.com/office/drawing/2014/main" id="{787D3593-FEEE-46F2-9BF9-E0665C568CC4}"/>
                </a:ext>
              </a:extLst>
            </p:cNvPr>
            <p:cNvSpPr/>
            <p:nvPr/>
          </p:nvSpPr>
          <p:spPr>
            <a:xfrm>
              <a:off x="4527370" y="3136308"/>
              <a:ext cx="665972" cy="276015"/>
            </a:xfrm>
            <a:custGeom>
              <a:avLst/>
              <a:gdLst>
                <a:gd name="connsiteX0" fmla="*/ 0 w 934052"/>
                <a:gd name="connsiteY0" fmla="*/ 0 h 467026"/>
                <a:gd name="connsiteX1" fmla="*/ 934052 w 934052"/>
                <a:gd name="connsiteY1" fmla="*/ 0 h 467026"/>
                <a:gd name="connsiteX2" fmla="*/ 934052 w 934052"/>
                <a:gd name="connsiteY2" fmla="*/ 467026 h 467026"/>
                <a:gd name="connsiteX3" fmla="*/ 0 w 934052"/>
                <a:gd name="connsiteY3" fmla="*/ 467026 h 467026"/>
                <a:gd name="connsiteX4" fmla="*/ 0 w 934052"/>
                <a:gd name="connsiteY4" fmla="*/ 0 h 46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052" h="467026">
                  <a:moveTo>
                    <a:pt x="0" y="0"/>
                  </a:moveTo>
                  <a:lnTo>
                    <a:pt x="934052" y="0"/>
                  </a:lnTo>
                  <a:lnTo>
                    <a:pt x="934052" y="467026"/>
                  </a:lnTo>
                  <a:lnTo>
                    <a:pt x="0" y="46702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800" kern="1200" dirty="0"/>
                <a:t>SNMP</a:t>
              </a:r>
            </a:p>
          </p:txBody>
        </p:sp>
        <p:sp>
          <p:nvSpPr>
            <p:cNvPr id="56" name="Forma libre: forma 55">
              <a:extLst>
                <a:ext uri="{FF2B5EF4-FFF2-40B4-BE49-F238E27FC236}">
                  <a16:creationId xmlns:a16="http://schemas.microsoft.com/office/drawing/2014/main" id="{8F166C3E-10BC-46FD-B7A0-C08A66022B8B}"/>
                </a:ext>
              </a:extLst>
            </p:cNvPr>
            <p:cNvSpPr/>
            <p:nvPr/>
          </p:nvSpPr>
          <p:spPr>
            <a:xfrm>
              <a:off x="5375807" y="4915486"/>
              <a:ext cx="715898" cy="293563"/>
            </a:xfrm>
            <a:custGeom>
              <a:avLst/>
              <a:gdLst>
                <a:gd name="connsiteX0" fmla="*/ 0 w 934052"/>
                <a:gd name="connsiteY0" fmla="*/ 0 h 467026"/>
                <a:gd name="connsiteX1" fmla="*/ 934052 w 934052"/>
                <a:gd name="connsiteY1" fmla="*/ 0 h 467026"/>
                <a:gd name="connsiteX2" fmla="*/ 934052 w 934052"/>
                <a:gd name="connsiteY2" fmla="*/ 467026 h 467026"/>
                <a:gd name="connsiteX3" fmla="*/ 0 w 934052"/>
                <a:gd name="connsiteY3" fmla="*/ 467026 h 467026"/>
                <a:gd name="connsiteX4" fmla="*/ 0 w 934052"/>
                <a:gd name="connsiteY4" fmla="*/ 0 h 46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052" h="467026">
                  <a:moveTo>
                    <a:pt x="0" y="0"/>
                  </a:moveTo>
                  <a:lnTo>
                    <a:pt x="934052" y="0"/>
                  </a:lnTo>
                  <a:lnTo>
                    <a:pt x="934052" y="467026"/>
                  </a:lnTo>
                  <a:lnTo>
                    <a:pt x="0" y="46702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800" kern="1200" dirty="0"/>
                <a:t>ICMP</a:t>
              </a:r>
            </a:p>
          </p:txBody>
        </p:sp>
        <p:sp>
          <p:nvSpPr>
            <p:cNvPr id="57" name="Forma libre: forma 56">
              <a:extLst>
                <a:ext uri="{FF2B5EF4-FFF2-40B4-BE49-F238E27FC236}">
                  <a16:creationId xmlns:a16="http://schemas.microsoft.com/office/drawing/2014/main" id="{F1F46252-B093-4C3B-AB1E-B052F446DA23}"/>
                </a:ext>
              </a:extLst>
            </p:cNvPr>
            <p:cNvSpPr/>
            <p:nvPr/>
          </p:nvSpPr>
          <p:spPr>
            <a:xfrm>
              <a:off x="6145598" y="4932708"/>
              <a:ext cx="715898" cy="282607"/>
            </a:xfrm>
            <a:custGeom>
              <a:avLst/>
              <a:gdLst>
                <a:gd name="connsiteX0" fmla="*/ 0 w 934052"/>
                <a:gd name="connsiteY0" fmla="*/ 0 h 467026"/>
                <a:gd name="connsiteX1" fmla="*/ 934052 w 934052"/>
                <a:gd name="connsiteY1" fmla="*/ 0 h 467026"/>
                <a:gd name="connsiteX2" fmla="*/ 934052 w 934052"/>
                <a:gd name="connsiteY2" fmla="*/ 467026 h 467026"/>
                <a:gd name="connsiteX3" fmla="*/ 0 w 934052"/>
                <a:gd name="connsiteY3" fmla="*/ 467026 h 467026"/>
                <a:gd name="connsiteX4" fmla="*/ 0 w 934052"/>
                <a:gd name="connsiteY4" fmla="*/ 0 h 46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052" h="467026">
                  <a:moveTo>
                    <a:pt x="0" y="0"/>
                  </a:moveTo>
                  <a:lnTo>
                    <a:pt x="934052" y="0"/>
                  </a:lnTo>
                  <a:lnTo>
                    <a:pt x="934052" y="467026"/>
                  </a:lnTo>
                  <a:lnTo>
                    <a:pt x="0" y="46702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800" kern="1200" dirty="0"/>
                <a:t>IGMP</a:t>
              </a:r>
            </a:p>
          </p:txBody>
        </p:sp>
        <p:sp>
          <p:nvSpPr>
            <p:cNvPr id="58" name="Forma libre: forma 57">
              <a:extLst>
                <a:ext uri="{FF2B5EF4-FFF2-40B4-BE49-F238E27FC236}">
                  <a16:creationId xmlns:a16="http://schemas.microsoft.com/office/drawing/2014/main" id="{2D6F0313-937B-4EFC-9593-DD0D57B79F8D}"/>
                </a:ext>
              </a:extLst>
            </p:cNvPr>
            <p:cNvSpPr/>
            <p:nvPr/>
          </p:nvSpPr>
          <p:spPr>
            <a:xfrm>
              <a:off x="6919437" y="4920965"/>
              <a:ext cx="629705" cy="282607"/>
            </a:xfrm>
            <a:custGeom>
              <a:avLst/>
              <a:gdLst>
                <a:gd name="connsiteX0" fmla="*/ 0 w 934052"/>
                <a:gd name="connsiteY0" fmla="*/ 0 h 467026"/>
                <a:gd name="connsiteX1" fmla="*/ 934052 w 934052"/>
                <a:gd name="connsiteY1" fmla="*/ 0 h 467026"/>
                <a:gd name="connsiteX2" fmla="*/ 934052 w 934052"/>
                <a:gd name="connsiteY2" fmla="*/ 467026 h 467026"/>
                <a:gd name="connsiteX3" fmla="*/ 0 w 934052"/>
                <a:gd name="connsiteY3" fmla="*/ 467026 h 467026"/>
                <a:gd name="connsiteX4" fmla="*/ 0 w 934052"/>
                <a:gd name="connsiteY4" fmla="*/ 0 h 46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052" h="467026">
                  <a:moveTo>
                    <a:pt x="0" y="0"/>
                  </a:moveTo>
                  <a:lnTo>
                    <a:pt x="934052" y="0"/>
                  </a:lnTo>
                  <a:lnTo>
                    <a:pt x="934052" y="467026"/>
                  </a:lnTo>
                  <a:lnTo>
                    <a:pt x="0" y="46702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800" kern="1200" dirty="0"/>
                <a:t>OSPF</a:t>
              </a:r>
            </a:p>
          </p:txBody>
        </p:sp>
        <p:sp>
          <p:nvSpPr>
            <p:cNvPr id="59" name="Forma libre: forma 58">
              <a:extLst>
                <a:ext uri="{FF2B5EF4-FFF2-40B4-BE49-F238E27FC236}">
                  <a16:creationId xmlns:a16="http://schemas.microsoft.com/office/drawing/2014/main" id="{0572F9A3-CC43-4C8E-9E0D-F326F24EC63D}"/>
                </a:ext>
              </a:extLst>
            </p:cNvPr>
            <p:cNvSpPr/>
            <p:nvPr/>
          </p:nvSpPr>
          <p:spPr>
            <a:xfrm>
              <a:off x="7607083" y="4920965"/>
              <a:ext cx="718548" cy="282606"/>
            </a:xfrm>
            <a:custGeom>
              <a:avLst/>
              <a:gdLst>
                <a:gd name="connsiteX0" fmla="*/ 0 w 718548"/>
                <a:gd name="connsiteY0" fmla="*/ 0 h 282606"/>
                <a:gd name="connsiteX1" fmla="*/ 718548 w 718548"/>
                <a:gd name="connsiteY1" fmla="*/ 0 h 282606"/>
                <a:gd name="connsiteX2" fmla="*/ 718548 w 718548"/>
                <a:gd name="connsiteY2" fmla="*/ 282606 h 282606"/>
                <a:gd name="connsiteX3" fmla="*/ 0 w 718548"/>
                <a:gd name="connsiteY3" fmla="*/ 282606 h 282606"/>
                <a:gd name="connsiteX4" fmla="*/ 0 w 718548"/>
                <a:gd name="connsiteY4" fmla="*/ 0 h 28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548" h="282606">
                  <a:moveTo>
                    <a:pt x="0" y="0"/>
                  </a:moveTo>
                  <a:lnTo>
                    <a:pt x="718548" y="0"/>
                  </a:lnTo>
                  <a:lnTo>
                    <a:pt x="718548" y="282606"/>
                  </a:lnTo>
                  <a:lnTo>
                    <a:pt x="0" y="2826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800" kern="1200" dirty="0"/>
                <a:t>RSVP</a:t>
              </a:r>
            </a:p>
          </p:txBody>
        </p:sp>
        <p:sp>
          <p:nvSpPr>
            <p:cNvPr id="60" name="Forma libre: forma 59">
              <a:extLst>
                <a:ext uri="{FF2B5EF4-FFF2-40B4-BE49-F238E27FC236}">
                  <a16:creationId xmlns:a16="http://schemas.microsoft.com/office/drawing/2014/main" id="{0CB1085F-B2F5-4F2C-9540-0A811B6287E1}"/>
                </a:ext>
              </a:extLst>
            </p:cNvPr>
            <p:cNvSpPr/>
            <p:nvPr/>
          </p:nvSpPr>
          <p:spPr>
            <a:xfrm>
              <a:off x="457200" y="4264127"/>
              <a:ext cx="3916643" cy="467026"/>
            </a:xfrm>
            <a:custGeom>
              <a:avLst/>
              <a:gdLst>
                <a:gd name="connsiteX0" fmla="*/ 0 w 934052"/>
                <a:gd name="connsiteY0" fmla="*/ 0 h 467026"/>
                <a:gd name="connsiteX1" fmla="*/ 934052 w 934052"/>
                <a:gd name="connsiteY1" fmla="*/ 0 h 467026"/>
                <a:gd name="connsiteX2" fmla="*/ 934052 w 934052"/>
                <a:gd name="connsiteY2" fmla="*/ 467026 h 467026"/>
                <a:gd name="connsiteX3" fmla="*/ 0 w 934052"/>
                <a:gd name="connsiteY3" fmla="*/ 467026 h 467026"/>
                <a:gd name="connsiteX4" fmla="*/ 0 w 934052"/>
                <a:gd name="connsiteY4" fmla="*/ 0 h 46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052" h="467026">
                  <a:moveTo>
                    <a:pt x="0" y="0"/>
                  </a:moveTo>
                  <a:lnTo>
                    <a:pt x="934052" y="0"/>
                  </a:lnTo>
                  <a:lnTo>
                    <a:pt x="934052" y="467026"/>
                  </a:lnTo>
                  <a:lnTo>
                    <a:pt x="0" y="46702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800" kern="1200" dirty="0"/>
                <a:t>TCP</a:t>
              </a:r>
            </a:p>
          </p:txBody>
        </p:sp>
        <p:sp>
          <p:nvSpPr>
            <p:cNvPr id="61" name="Forma libre: forma 60">
              <a:extLst>
                <a:ext uri="{FF2B5EF4-FFF2-40B4-BE49-F238E27FC236}">
                  <a16:creationId xmlns:a16="http://schemas.microsoft.com/office/drawing/2014/main" id="{9071C9E0-FBBE-47E9-901B-9BD664192A05}"/>
                </a:ext>
              </a:extLst>
            </p:cNvPr>
            <p:cNvSpPr/>
            <p:nvPr/>
          </p:nvSpPr>
          <p:spPr>
            <a:xfrm>
              <a:off x="453691" y="3111042"/>
              <a:ext cx="826845" cy="301281"/>
            </a:xfrm>
            <a:custGeom>
              <a:avLst/>
              <a:gdLst>
                <a:gd name="connsiteX0" fmla="*/ 0 w 934052"/>
                <a:gd name="connsiteY0" fmla="*/ 0 h 467026"/>
                <a:gd name="connsiteX1" fmla="*/ 934052 w 934052"/>
                <a:gd name="connsiteY1" fmla="*/ 0 h 467026"/>
                <a:gd name="connsiteX2" fmla="*/ 934052 w 934052"/>
                <a:gd name="connsiteY2" fmla="*/ 467026 h 467026"/>
                <a:gd name="connsiteX3" fmla="*/ 0 w 934052"/>
                <a:gd name="connsiteY3" fmla="*/ 467026 h 467026"/>
                <a:gd name="connsiteX4" fmla="*/ 0 w 934052"/>
                <a:gd name="connsiteY4" fmla="*/ 0 h 46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052" h="467026">
                  <a:moveTo>
                    <a:pt x="0" y="0"/>
                  </a:moveTo>
                  <a:lnTo>
                    <a:pt x="934052" y="0"/>
                  </a:lnTo>
                  <a:lnTo>
                    <a:pt x="934052" y="467026"/>
                  </a:lnTo>
                  <a:lnTo>
                    <a:pt x="0" y="46702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800" kern="1200" dirty="0"/>
                <a:t>BGP</a:t>
              </a:r>
            </a:p>
          </p:txBody>
        </p:sp>
        <p:sp>
          <p:nvSpPr>
            <p:cNvPr id="62" name="Forma libre: forma 61">
              <a:extLst>
                <a:ext uri="{FF2B5EF4-FFF2-40B4-BE49-F238E27FC236}">
                  <a16:creationId xmlns:a16="http://schemas.microsoft.com/office/drawing/2014/main" id="{93511D8C-94F6-448C-9C30-7E7605B5BD65}"/>
                </a:ext>
              </a:extLst>
            </p:cNvPr>
            <p:cNvSpPr/>
            <p:nvPr/>
          </p:nvSpPr>
          <p:spPr>
            <a:xfrm>
              <a:off x="1337045" y="3126912"/>
              <a:ext cx="826845" cy="276014"/>
            </a:xfrm>
            <a:custGeom>
              <a:avLst/>
              <a:gdLst>
                <a:gd name="connsiteX0" fmla="*/ 0 w 934052"/>
                <a:gd name="connsiteY0" fmla="*/ 0 h 467026"/>
                <a:gd name="connsiteX1" fmla="*/ 934052 w 934052"/>
                <a:gd name="connsiteY1" fmla="*/ 0 h 467026"/>
                <a:gd name="connsiteX2" fmla="*/ 934052 w 934052"/>
                <a:gd name="connsiteY2" fmla="*/ 467026 h 467026"/>
                <a:gd name="connsiteX3" fmla="*/ 0 w 934052"/>
                <a:gd name="connsiteY3" fmla="*/ 467026 h 467026"/>
                <a:gd name="connsiteX4" fmla="*/ 0 w 934052"/>
                <a:gd name="connsiteY4" fmla="*/ 0 h 46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052" h="467026">
                  <a:moveTo>
                    <a:pt x="0" y="0"/>
                  </a:moveTo>
                  <a:lnTo>
                    <a:pt x="934052" y="0"/>
                  </a:lnTo>
                  <a:lnTo>
                    <a:pt x="934052" y="467026"/>
                  </a:lnTo>
                  <a:lnTo>
                    <a:pt x="0" y="46702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800" kern="1200" dirty="0"/>
                <a:t>FTP</a:t>
              </a:r>
            </a:p>
          </p:txBody>
        </p:sp>
        <p:sp>
          <p:nvSpPr>
            <p:cNvPr id="63" name="Forma libre: forma 62">
              <a:extLst>
                <a:ext uri="{FF2B5EF4-FFF2-40B4-BE49-F238E27FC236}">
                  <a16:creationId xmlns:a16="http://schemas.microsoft.com/office/drawing/2014/main" id="{CFC2B8D1-4A9D-4C56-B264-7BF73FFB3AF7}"/>
                </a:ext>
              </a:extLst>
            </p:cNvPr>
            <p:cNvSpPr/>
            <p:nvPr/>
          </p:nvSpPr>
          <p:spPr>
            <a:xfrm>
              <a:off x="2192898" y="3136309"/>
              <a:ext cx="826845" cy="276014"/>
            </a:xfrm>
            <a:custGeom>
              <a:avLst/>
              <a:gdLst>
                <a:gd name="connsiteX0" fmla="*/ 0 w 934052"/>
                <a:gd name="connsiteY0" fmla="*/ 0 h 467026"/>
                <a:gd name="connsiteX1" fmla="*/ 934052 w 934052"/>
                <a:gd name="connsiteY1" fmla="*/ 0 h 467026"/>
                <a:gd name="connsiteX2" fmla="*/ 934052 w 934052"/>
                <a:gd name="connsiteY2" fmla="*/ 467026 h 467026"/>
                <a:gd name="connsiteX3" fmla="*/ 0 w 934052"/>
                <a:gd name="connsiteY3" fmla="*/ 467026 h 467026"/>
                <a:gd name="connsiteX4" fmla="*/ 0 w 934052"/>
                <a:gd name="connsiteY4" fmla="*/ 0 h 46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052" h="467026">
                  <a:moveTo>
                    <a:pt x="0" y="0"/>
                  </a:moveTo>
                  <a:lnTo>
                    <a:pt x="934052" y="0"/>
                  </a:lnTo>
                  <a:lnTo>
                    <a:pt x="934052" y="467026"/>
                  </a:lnTo>
                  <a:lnTo>
                    <a:pt x="0" y="46702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800" kern="1200" dirty="0"/>
                <a:t>HTTP</a:t>
              </a:r>
            </a:p>
          </p:txBody>
        </p:sp>
        <p:sp>
          <p:nvSpPr>
            <p:cNvPr id="64" name="Forma libre: forma 63">
              <a:extLst>
                <a:ext uri="{FF2B5EF4-FFF2-40B4-BE49-F238E27FC236}">
                  <a16:creationId xmlns:a16="http://schemas.microsoft.com/office/drawing/2014/main" id="{84678DB2-F596-45A8-B537-FBB2F6923943}"/>
                </a:ext>
              </a:extLst>
            </p:cNvPr>
            <p:cNvSpPr/>
            <p:nvPr/>
          </p:nvSpPr>
          <p:spPr>
            <a:xfrm>
              <a:off x="3047998" y="3139680"/>
              <a:ext cx="700160" cy="276014"/>
            </a:xfrm>
            <a:custGeom>
              <a:avLst/>
              <a:gdLst>
                <a:gd name="connsiteX0" fmla="*/ 0 w 934052"/>
                <a:gd name="connsiteY0" fmla="*/ 0 h 467026"/>
                <a:gd name="connsiteX1" fmla="*/ 934052 w 934052"/>
                <a:gd name="connsiteY1" fmla="*/ 0 h 467026"/>
                <a:gd name="connsiteX2" fmla="*/ 934052 w 934052"/>
                <a:gd name="connsiteY2" fmla="*/ 467026 h 467026"/>
                <a:gd name="connsiteX3" fmla="*/ 0 w 934052"/>
                <a:gd name="connsiteY3" fmla="*/ 467026 h 467026"/>
                <a:gd name="connsiteX4" fmla="*/ 0 w 934052"/>
                <a:gd name="connsiteY4" fmla="*/ 0 h 46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052" h="467026">
                  <a:moveTo>
                    <a:pt x="0" y="0"/>
                  </a:moveTo>
                  <a:lnTo>
                    <a:pt x="934052" y="0"/>
                  </a:lnTo>
                  <a:lnTo>
                    <a:pt x="934052" y="467026"/>
                  </a:lnTo>
                  <a:lnTo>
                    <a:pt x="0" y="46702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800" kern="1200" dirty="0"/>
                <a:t>SMTP</a:t>
              </a:r>
            </a:p>
          </p:txBody>
        </p:sp>
        <p:sp>
          <p:nvSpPr>
            <p:cNvPr id="65" name="Forma libre: forma 64">
              <a:extLst>
                <a:ext uri="{FF2B5EF4-FFF2-40B4-BE49-F238E27FC236}">
                  <a16:creationId xmlns:a16="http://schemas.microsoft.com/office/drawing/2014/main" id="{FC038D46-9BD2-48C1-8074-DDBDE57769BE}"/>
                </a:ext>
              </a:extLst>
            </p:cNvPr>
            <p:cNvSpPr/>
            <p:nvPr/>
          </p:nvSpPr>
          <p:spPr>
            <a:xfrm>
              <a:off x="3078361" y="2219931"/>
              <a:ext cx="700160" cy="287908"/>
            </a:xfrm>
            <a:custGeom>
              <a:avLst/>
              <a:gdLst>
                <a:gd name="connsiteX0" fmla="*/ 0 w 934052"/>
                <a:gd name="connsiteY0" fmla="*/ 0 h 467026"/>
                <a:gd name="connsiteX1" fmla="*/ 934052 w 934052"/>
                <a:gd name="connsiteY1" fmla="*/ 0 h 467026"/>
                <a:gd name="connsiteX2" fmla="*/ 934052 w 934052"/>
                <a:gd name="connsiteY2" fmla="*/ 467026 h 467026"/>
                <a:gd name="connsiteX3" fmla="*/ 0 w 934052"/>
                <a:gd name="connsiteY3" fmla="*/ 467026 h 467026"/>
                <a:gd name="connsiteX4" fmla="*/ 0 w 934052"/>
                <a:gd name="connsiteY4" fmla="*/ 0 h 46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052" h="467026">
                  <a:moveTo>
                    <a:pt x="0" y="0"/>
                  </a:moveTo>
                  <a:lnTo>
                    <a:pt x="934052" y="0"/>
                  </a:lnTo>
                  <a:lnTo>
                    <a:pt x="934052" y="467026"/>
                  </a:lnTo>
                  <a:lnTo>
                    <a:pt x="0" y="46702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800" kern="1200" dirty="0"/>
                <a:t>MIME</a:t>
              </a:r>
            </a:p>
          </p:txBody>
        </p:sp>
        <p:sp>
          <p:nvSpPr>
            <p:cNvPr id="66" name="Forma libre: forma 65">
              <a:extLst>
                <a:ext uri="{FF2B5EF4-FFF2-40B4-BE49-F238E27FC236}">
                  <a16:creationId xmlns:a16="http://schemas.microsoft.com/office/drawing/2014/main" id="{81ADB2BA-1558-4F99-873F-06DD17B4771A}"/>
                </a:ext>
              </a:extLst>
            </p:cNvPr>
            <p:cNvSpPr/>
            <p:nvPr/>
          </p:nvSpPr>
          <p:spPr>
            <a:xfrm>
              <a:off x="3775436" y="3136309"/>
              <a:ext cx="665973" cy="276014"/>
            </a:xfrm>
            <a:custGeom>
              <a:avLst/>
              <a:gdLst>
                <a:gd name="connsiteX0" fmla="*/ 0 w 934052"/>
                <a:gd name="connsiteY0" fmla="*/ 0 h 467026"/>
                <a:gd name="connsiteX1" fmla="*/ 934052 w 934052"/>
                <a:gd name="connsiteY1" fmla="*/ 0 h 467026"/>
                <a:gd name="connsiteX2" fmla="*/ 934052 w 934052"/>
                <a:gd name="connsiteY2" fmla="*/ 467026 h 467026"/>
                <a:gd name="connsiteX3" fmla="*/ 0 w 934052"/>
                <a:gd name="connsiteY3" fmla="*/ 467026 h 467026"/>
                <a:gd name="connsiteX4" fmla="*/ 0 w 934052"/>
                <a:gd name="connsiteY4" fmla="*/ 0 h 46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052" h="467026">
                  <a:moveTo>
                    <a:pt x="0" y="0"/>
                  </a:moveTo>
                  <a:lnTo>
                    <a:pt x="934052" y="0"/>
                  </a:lnTo>
                  <a:lnTo>
                    <a:pt x="934052" y="467026"/>
                  </a:lnTo>
                  <a:lnTo>
                    <a:pt x="0" y="46702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800" kern="1200" dirty="0"/>
                <a:t>Telnet</a:t>
              </a:r>
            </a:p>
          </p:txBody>
        </p:sp>
      </p:grp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C98183DC-BBDC-4614-86C6-D6EF464B955C}"/>
              </a:ext>
            </a:extLst>
          </p:cNvPr>
          <p:cNvCxnSpPr>
            <a:cxnSpLocks/>
          </p:cNvCxnSpPr>
          <p:nvPr/>
        </p:nvCxnSpPr>
        <p:spPr>
          <a:xfrm>
            <a:off x="8148695" y="4591929"/>
            <a:ext cx="0" cy="50405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4AD6D19D-A6C7-4F9C-9E5F-777854B07078}"/>
              </a:ext>
            </a:extLst>
          </p:cNvPr>
          <p:cNvCxnSpPr>
            <a:cxnSpLocks/>
          </p:cNvCxnSpPr>
          <p:nvPr/>
        </p:nvCxnSpPr>
        <p:spPr>
          <a:xfrm>
            <a:off x="7404781" y="4591929"/>
            <a:ext cx="11846" cy="50405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4B1D9EA5-2882-44EE-B2CA-9A9DC2CEBB68}"/>
              </a:ext>
            </a:extLst>
          </p:cNvPr>
          <p:cNvCxnSpPr>
            <a:cxnSpLocks/>
          </p:cNvCxnSpPr>
          <p:nvPr/>
        </p:nvCxnSpPr>
        <p:spPr>
          <a:xfrm>
            <a:off x="6684701" y="4591929"/>
            <a:ext cx="1184" cy="50405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8074863D-2742-462E-A0CF-34F0574B641C}"/>
              </a:ext>
            </a:extLst>
          </p:cNvPr>
          <p:cNvCxnSpPr>
            <a:cxnSpLocks/>
          </p:cNvCxnSpPr>
          <p:nvPr/>
        </p:nvCxnSpPr>
        <p:spPr>
          <a:xfrm>
            <a:off x="5964621" y="4591929"/>
            <a:ext cx="0" cy="50405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413176D2-CC21-4364-846C-CDF277E13FA3}"/>
              </a:ext>
            </a:extLst>
          </p:cNvPr>
          <p:cNvCxnSpPr>
            <a:cxnSpLocks/>
          </p:cNvCxnSpPr>
          <p:nvPr/>
        </p:nvCxnSpPr>
        <p:spPr>
          <a:xfrm flipH="1">
            <a:off x="5028518" y="4110817"/>
            <a:ext cx="14176" cy="98516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7EAEDF08-46F0-4CC6-90D6-C044EF7DE8F2}"/>
              </a:ext>
            </a:extLst>
          </p:cNvPr>
          <p:cNvCxnSpPr>
            <a:cxnSpLocks/>
          </p:cNvCxnSpPr>
          <p:nvPr/>
        </p:nvCxnSpPr>
        <p:spPr>
          <a:xfrm>
            <a:off x="2580246" y="4110817"/>
            <a:ext cx="1" cy="98516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F394AE12-8701-4F7B-A300-DC5A472D6769}"/>
              </a:ext>
            </a:extLst>
          </p:cNvPr>
          <p:cNvCxnSpPr>
            <a:cxnSpLocks/>
          </p:cNvCxnSpPr>
          <p:nvPr/>
        </p:nvCxnSpPr>
        <p:spPr>
          <a:xfrm flipH="1">
            <a:off x="5028517" y="2719721"/>
            <a:ext cx="14177" cy="95596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E0AA384F-297A-44EA-9DD5-A9329C37B12A}"/>
              </a:ext>
            </a:extLst>
          </p:cNvPr>
          <p:cNvCxnSpPr>
            <a:cxnSpLocks/>
          </p:cNvCxnSpPr>
          <p:nvPr/>
        </p:nvCxnSpPr>
        <p:spPr>
          <a:xfrm flipH="1">
            <a:off x="4294260" y="2719721"/>
            <a:ext cx="14177" cy="95596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3FFC4E02-55D2-4A69-B95C-DD55FDB6B029}"/>
              </a:ext>
            </a:extLst>
          </p:cNvPr>
          <p:cNvCxnSpPr>
            <a:cxnSpLocks/>
          </p:cNvCxnSpPr>
          <p:nvPr/>
        </p:nvCxnSpPr>
        <p:spPr>
          <a:xfrm flipH="1">
            <a:off x="3588357" y="2719721"/>
            <a:ext cx="14177" cy="95596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A29721BF-9BAA-4F69-B160-7B7DBE45708C}"/>
              </a:ext>
            </a:extLst>
          </p:cNvPr>
          <p:cNvCxnSpPr>
            <a:cxnSpLocks/>
          </p:cNvCxnSpPr>
          <p:nvPr/>
        </p:nvCxnSpPr>
        <p:spPr>
          <a:xfrm flipH="1">
            <a:off x="2796269" y="2719721"/>
            <a:ext cx="14177" cy="95596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C8F2FAA3-A023-4694-8921-02BAB072212F}"/>
              </a:ext>
            </a:extLst>
          </p:cNvPr>
          <p:cNvCxnSpPr>
            <a:cxnSpLocks/>
          </p:cNvCxnSpPr>
          <p:nvPr/>
        </p:nvCxnSpPr>
        <p:spPr>
          <a:xfrm flipH="1">
            <a:off x="1932173" y="2791729"/>
            <a:ext cx="14177" cy="95596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730904BE-E387-4A1B-96D0-CAF9639EE031}"/>
              </a:ext>
            </a:extLst>
          </p:cNvPr>
          <p:cNvCxnSpPr>
            <a:cxnSpLocks/>
          </p:cNvCxnSpPr>
          <p:nvPr/>
        </p:nvCxnSpPr>
        <p:spPr>
          <a:xfrm flipH="1">
            <a:off x="1053900" y="2791729"/>
            <a:ext cx="14177" cy="95596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FA6074E1-5D87-4D35-8006-55FB50918977}"/>
              </a:ext>
            </a:extLst>
          </p:cNvPr>
          <p:cNvCxnSpPr>
            <a:cxnSpLocks/>
          </p:cNvCxnSpPr>
          <p:nvPr/>
        </p:nvCxnSpPr>
        <p:spPr>
          <a:xfrm>
            <a:off x="3568168" y="1889170"/>
            <a:ext cx="20190" cy="70639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7610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Lectura y escritura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Abrir</a:t>
            </a:r>
          </a:p>
          <a:p>
            <a:r>
              <a:rPr lang="es-MX" dirty="0"/>
              <a:t>Leer o escribir</a:t>
            </a:r>
          </a:p>
          <a:p>
            <a:r>
              <a:rPr lang="es-MX" dirty="0"/>
              <a:t>Cerrar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99165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Lectura, </a:t>
            </a:r>
            <a:r>
              <a:rPr lang="es-MX" dirty="0" err="1"/>
              <a:t>ImputStream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read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  <a:r>
              <a:rPr lang="es-MX" dirty="0"/>
              <a:t> Lee el próximo byte del flujo representado en un entero. Devuelve -1 si no quedan mas datos que leer.  </a:t>
            </a:r>
          </a:p>
          <a:p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read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(byte[] b); </a:t>
            </a:r>
            <a:r>
              <a:rPr lang="es-MX" dirty="0"/>
              <a:t>Lee un arreglo de bytes del flujo.  </a:t>
            </a:r>
          </a:p>
          <a:p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read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(byte[] b,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 off,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len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)</a:t>
            </a:r>
            <a:r>
              <a:rPr lang="es-MX" dirty="0"/>
              <a:t>; Lee un arreglo de bytes del flujo, desde y hasta la posición indicada</a:t>
            </a:r>
          </a:p>
        </p:txBody>
      </p:sp>
    </p:spTree>
    <p:extLst>
      <p:ext uri="{BB962C8B-B14F-4D97-AF65-F5344CB8AC3E}">
        <p14:creationId xmlns:p14="http://schemas.microsoft.com/office/powerpoint/2010/main" val="19311310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Lectura, Reader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int</a:t>
            </a:r>
            <a:r>
              <a:rPr lang="es-MX" b="1" dirty="0"/>
              <a:t> </a:t>
            </a:r>
            <a:r>
              <a:rPr lang="es-MX" b="1" dirty="0" err="1"/>
              <a:t>read</a:t>
            </a:r>
            <a:r>
              <a:rPr lang="es-MX" b="1" dirty="0"/>
              <a:t>() – </a:t>
            </a:r>
            <a:r>
              <a:rPr lang="es-MX" dirty="0"/>
              <a:t>Lee el próximo carácter del flujo representado en un entero. Devuelve -1 si no quedan mas datos que leer.</a:t>
            </a:r>
          </a:p>
          <a:p>
            <a:r>
              <a:rPr lang="es-MX" dirty="0" err="1"/>
              <a:t>int</a:t>
            </a:r>
            <a:r>
              <a:rPr lang="es-MX" b="1" dirty="0"/>
              <a:t> </a:t>
            </a:r>
            <a:r>
              <a:rPr lang="es-MX" b="1" dirty="0" err="1"/>
              <a:t>read</a:t>
            </a:r>
            <a:r>
              <a:rPr lang="es-MX" b="1" dirty="0"/>
              <a:t>(</a:t>
            </a:r>
            <a:r>
              <a:rPr lang="es-MX" i="1" dirty="0" err="1"/>
              <a:t>char</a:t>
            </a:r>
            <a:r>
              <a:rPr lang="es-MX" i="1" dirty="0"/>
              <a:t>[] </a:t>
            </a:r>
            <a:r>
              <a:rPr lang="es-MX" i="1" dirty="0" err="1"/>
              <a:t>cbuf</a:t>
            </a:r>
            <a:r>
              <a:rPr lang="es-MX" b="1" dirty="0"/>
              <a:t>) – </a:t>
            </a:r>
            <a:r>
              <a:rPr lang="es-MX" dirty="0"/>
              <a:t>Lee un arreglo de caracteres del flujo.</a:t>
            </a:r>
          </a:p>
          <a:p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b="1" dirty="0" err="1"/>
              <a:t>read</a:t>
            </a:r>
            <a:r>
              <a:rPr lang="es-MX" b="1" dirty="0"/>
              <a:t>(</a:t>
            </a:r>
            <a:r>
              <a:rPr lang="es-MX" i="1" dirty="0" err="1"/>
              <a:t>char</a:t>
            </a:r>
            <a:r>
              <a:rPr lang="es-MX" i="1" dirty="0"/>
              <a:t>[] </a:t>
            </a:r>
            <a:r>
              <a:rPr lang="es-MX" i="1" dirty="0" err="1"/>
              <a:t>cbuf</a:t>
            </a:r>
            <a:r>
              <a:rPr lang="es-MX" i="1" dirty="0"/>
              <a:t>, </a:t>
            </a:r>
            <a:r>
              <a:rPr lang="es-MX" i="1" dirty="0" err="1"/>
              <a:t>int</a:t>
            </a:r>
            <a:r>
              <a:rPr lang="es-MX" i="1" dirty="0"/>
              <a:t> off, </a:t>
            </a:r>
            <a:r>
              <a:rPr lang="es-MX" i="1" dirty="0" err="1"/>
              <a:t>int</a:t>
            </a:r>
            <a:r>
              <a:rPr lang="es-MX" i="1" dirty="0"/>
              <a:t> </a:t>
            </a:r>
            <a:r>
              <a:rPr lang="es-MX" i="1" dirty="0" err="1"/>
              <a:t>len</a:t>
            </a:r>
            <a:r>
              <a:rPr lang="es-MX" b="1" dirty="0"/>
              <a:t>) – </a:t>
            </a:r>
            <a:r>
              <a:rPr lang="es-MX" dirty="0"/>
              <a:t>Lee un arreglo de caracteres del flujo, desde y hasta la posición indicada.</a:t>
            </a:r>
          </a:p>
        </p:txBody>
      </p:sp>
    </p:spTree>
    <p:extLst>
      <p:ext uri="{BB962C8B-B14F-4D97-AF65-F5344CB8AC3E}">
        <p14:creationId xmlns:p14="http://schemas.microsoft.com/office/powerpoint/2010/main" val="22751229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Escritura, </a:t>
            </a:r>
            <a:r>
              <a:rPr lang="es-MX" dirty="0" err="1"/>
              <a:t>OutputStream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void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write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 b);</a:t>
            </a:r>
            <a:r>
              <a:rPr lang="es-MX" b="1" dirty="0"/>
              <a:t> </a:t>
            </a:r>
            <a:r>
              <a:rPr lang="es-MX" dirty="0"/>
              <a:t>Escribe un solo byte en el flujo.</a:t>
            </a:r>
          </a:p>
          <a:p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void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write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(byte[] b);</a:t>
            </a:r>
            <a:r>
              <a:rPr lang="es-MX" b="1" dirty="0"/>
              <a:t> </a:t>
            </a:r>
            <a:r>
              <a:rPr lang="es-MX" dirty="0"/>
              <a:t>Escribe un arreglo de bytes en el flujo.</a:t>
            </a:r>
          </a:p>
          <a:p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void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write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(byte[] b,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 off,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len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);</a:t>
            </a:r>
            <a:r>
              <a:rPr lang="es-MX" b="1" dirty="0"/>
              <a:t> </a:t>
            </a:r>
            <a:r>
              <a:rPr lang="es-MX" dirty="0"/>
              <a:t>Escribe una porción de un arreglo de bytes en el flujo.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24878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Escritura, </a:t>
            </a:r>
            <a:r>
              <a:rPr lang="es-MX" dirty="0" err="1"/>
              <a:t>Writer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void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write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 c);</a:t>
            </a:r>
            <a:r>
              <a:rPr lang="es-MX" b="1" dirty="0"/>
              <a:t> </a:t>
            </a:r>
            <a:r>
              <a:rPr lang="es-MX" dirty="0"/>
              <a:t>Escribe un solo carácter en el flujo.</a:t>
            </a:r>
          </a:p>
          <a:p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void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write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char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[]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cbuf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);</a:t>
            </a:r>
            <a:r>
              <a:rPr lang="es-MX" b="1" dirty="0"/>
              <a:t> </a:t>
            </a:r>
            <a:r>
              <a:rPr lang="es-MX" dirty="0"/>
              <a:t>Escribe un arreglo de caracteres en el flujo.</a:t>
            </a:r>
          </a:p>
          <a:p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void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write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char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[]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cbuf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,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 off,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len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);</a:t>
            </a:r>
            <a:r>
              <a:rPr lang="es-MX" b="1" dirty="0"/>
              <a:t> </a:t>
            </a:r>
            <a:r>
              <a:rPr lang="es-MX" dirty="0"/>
              <a:t>Escribe una porción de un arreglo de caracteres en el flujo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47977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Entrada y salida estándar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Clase </a:t>
            </a:r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</a:t>
            </a:r>
            <a:r>
              <a:rPr lang="es-MX" dirty="0"/>
              <a:t> dentro de </a:t>
            </a:r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java.lang</a:t>
            </a:r>
            <a:endParaRPr lang="es-MX" sz="43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InputStream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 in (</a:t>
            </a:r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InputStream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); </a:t>
            </a:r>
            <a:r>
              <a:rPr lang="es-MX" dirty="0"/>
              <a:t>Flujo de entrada estándar. Típicamente corresponde al teclado.</a:t>
            </a:r>
          </a:p>
          <a:p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PrintStream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out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 (</a:t>
            </a:r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OutputStream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);</a:t>
            </a:r>
            <a:r>
              <a:rPr lang="es-MX" b="1" dirty="0"/>
              <a:t> </a:t>
            </a:r>
            <a:r>
              <a:rPr lang="es-MX" dirty="0"/>
              <a:t>Flujo de salida estándar. Típicamente corresponde a la pantalla.</a:t>
            </a:r>
          </a:p>
          <a:p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PrintStream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err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 (</a:t>
            </a:r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OutputStream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); </a:t>
            </a:r>
            <a:r>
              <a:rPr lang="es-MX" dirty="0"/>
              <a:t>Flujo de salida estándar de errores. Típicamente corresponde a la pantalla.</a:t>
            </a:r>
          </a:p>
          <a:p>
            <a:r>
              <a:rPr lang="es-MX" dirty="0"/>
              <a:t>Pueden ser redirigidos</a:t>
            </a:r>
          </a:p>
        </p:txBody>
      </p:sp>
    </p:spTree>
    <p:extLst>
      <p:ext uri="{BB962C8B-B14F-4D97-AF65-F5344CB8AC3E}">
        <p14:creationId xmlns:p14="http://schemas.microsoft.com/office/powerpoint/2010/main" val="33386635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Realizar una aplicación con una arquitectura cliente/servidor en java con sockets bloqueantes</a:t>
            </a:r>
          </a:p>
          <a:p>
            <a:r>
              <a:rPr lang="es-MX" dirty="0"/>
              <a:t>El cliente se conecta con el servidor y recibe un mensaje</a:t>
            </a:r>
          </a:p>
        </p:txBody>
      </p:sp>
    </p:spTree>
    <p:extLst>
      <p:ext uri="{BB962C8B-B14F-4D97-AF65-F5344CB8AC3E}">
        <p14:creationId xmlns:p14="http://schemas.microsoft.com/office/powerpoint/2010/main" val="41005248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Programa de eco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MX" dirty="0"/>
              <a:t>Cliente</a:t>
            </a:r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MX" dirty="0"/>
              <a:t>Servidor</a:t>
            </a:r>
          </a:p>
        </p:txBody>
      </p:sp>
      <p:graphicFrame>
        <p:nvGraphicFramePr>
          <p:cNvPr id="12" name="1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72891556"/>
              </p:ext>
            </p:extLst>
          </p:nvPr>
        </p:nvGraphicFramePr>
        <p:xfrm>
          <a:off x="457200" y="2174875"/>
          <a:ext cx="4040188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12 Marcador de contenido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35896438"/>
              </p:ext>
            </p:extLst>
          </p:nvPr>
        </p:nvGraphicFramePr>
        <p:xfrm>
          <a:off x="4645025" y="2174875"/>
          <a:ext cx="4041775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713786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Servidor (1/3)</a:t>
            </a:r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8363272" cy="3816424"/>
          </a:xfrm>
        </p:spPr>
        <p:txBody>
          <a:bodyPr>
            <a:normAutofit lnSpcReduction="10000"/>
          </a:bodyPr>
          <a:lstStyle/>
          <a:p>
            <a:r>
              <a:rPr lang="es-MX" dirty="0"/>
              <a:t>Primero, necesitamos las bibliotecas 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>
                <a:latin typeface="MoolBoran" panose="020B0100010101010101" pitchFamily="34" charset="0"/>
                <a:cs typeface="MoolBoran" panose="020B0100010101010101" pitchFamily="34" charset="0"/>
              </a:rPr>
              <a:t>import java.net.*;</a:t>
            </a:r>
            <a:endParaRPr lang="es-MX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>
                <a:latin typeface="MoolBoran" panose="020B0100010101010101" pitchFamily="34" charset="0"/>
                <a:cs typeface="MoolBoran" panose="020B0100010101010101" pitchFamily="34" charset="0"/>
              </a:rPr>
              <a:t>import java.io.*;</a:t>
            </a:r>
          </a:p>
          <a:p>
            <a:r>
              <a:rPr lang="es-MX" dirty="0">
                <a:cs typeface="MoolBoran" panose="020B0100010101010101" pitchFamily="34" charset="0"/>
              </a:rPr>
              <a:t>Ahora, se define la clase y creamos el socket. Lo ligamos al puerto 1234</a:t>
            </a:r>
          </a:p>
          <a:p>
            <a:pPr marL="800100" lvl="2" indent="0">
              <a:spcBef>
                <a:spcPts val="0"/>
              </a:spcBef>
              <a:buNone/>
            </a:pPr>
            <a:endParaRPr lang="en-US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>
                <a:latin typeface="MoolBoran" panose="020B0100010101010101" pitchFamily="34" charset="0"/>
                <a:cs typeface="MoolBoran" panose="020B0100010101010101" pitchFamily="34" charset="0"/>
              </a:rPr>
              <a:t>public class </a:t>
            </a:r>
            <a:r>
              <a:rPr lang="en-US" dirty="0" err="1">
                <a:latin typeface="MoolBoran" panose="020B0100010101010101" pitchFamily="34" charset="0"/>
                <a:cs typeface="MoolBoran" panose="020B0100010101010101" pitchFamily="34" charset="0"/>
              </a:rPr>
              <a:t>SHola</a:t>
            </a:r>
            <a:r>
              <a:rPr lang="en-US" dirty="0">
                <a:latin typeface="MoolBoran" panose="020B0100010101010101" pitchFamily="34" charset="0"/>
                <a:cs typeface="MoolBoran" panose="020B0100010101010101" pitchFamily="34" charset="0"/>
              </a:rPr>
              <a:t> {</a:t>
            </a:r>
            <a:endParaRPr lang="es-MX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>
                <a:latin typeface="MoolBoran" panose="020B0100010101010101" pitchFamily="34" charset="0"/>
                <a:cs typeface="MoolBoran" panose="020B0100010101010101" pitchFamily="34" charset="0"/>
              </a:rPr>
              <a:t>    public static void main(String[] </a:t>
            </a:r>
            <a:r>
              <a:rPr lang="en-US" dirty="0" err="1">
                <a:latin typeface="MoolBoran" panose="020B0100010101010101" pitchFamily="34" charset="0"/>
                <a:cs typeface="MoolBoran" panose="020B0100010101010101" pitchFamily="34" charset="0"/>
              </a:rPr>
              <a:t>args</a:t>
            </a:r>
            <a:r>
              <a:rPr lang="en-US" dirty="0">
                <a:latin typeface="MoolBoran" panose="020B0100010101010101" pitchFamily="34" charset="0"/>
                <a:cs typeface="MoolBoran" panose="020B0100010101010101" pitchFamily="34" charset="0"/>
              </a:rPr>
              <a:t>){</a:t>
            </a:r>
            <a:endParaRPr lang="es-MX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>
                <a:latin typeface="MoolBoran" panose="020B0100010101010101" pitchFamily="34" charset="0"/>
                <a:cs typeface="MoolBoran" panose="020B0100010101010101" pitchFamily="34" charset="0"/>
              </a:rPr>
              <a:t>        try{</a:t>
            </a:r>
            <a:endParaRPr lang="es-MX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n-US" dirty="0" err="1">
                <a:latin typeface="MoolBoran" panose="020B0100010101010101" pitchFamily="34" charset="0"/>
                <a:cs typeface="MoolBoran" panose="020B0100010101010101" pitchFamily="34" charset="0"/>
              </a:rPr>
              <a:t>ServerSocket</a:t>
            </a:r>
            <a:r>
              <a:rPr lang="en-US" dirty="0">
                <a:latin typeface="MoolBoran" panose="020B0100010101010101" pitchFamily="34" charset="0"/>
                <a:cs typeface="MoolBoran" panose="020B0100010101010101" pitchFamily="34" charset="0"/>
              </a:rPr>
              <a:t> s = new </a:t>
            </a:r>
            <a:r>
              <a:rPr lang="en-US" dirty="0" err="1">
                <a:latin typeface="MoolBoran" panose="020B0100010101010101" pitchFamily="34" charset="0"/>
                <a:cs typeface="MoolBoran" panose="020B0100010101010101" pitchFamily="34" charset="0"/>
              </a:rPr>
              <a:t>ServerSocket</a:t>
            </a:r>
            <a:r>
              <a:rPr lang="en-US" dirty="0">
                <a:latin typeface="MoolBoran" panose="020B0100010101010101" pitchFamily="34" charset="0"/>
                <a:cs typeface="MoolBoran" panose="020B0100010101010101" pitchFamily="34" charset="0"/>
              </a:rPr>
              <a:t>(1234);</a:t>
            </a:r>
            <a:endParaRPr lang="es-MX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("Esperando cliente ...");</a:t>
            </a:r>
          </a:p>
        </p:txBody>
      </p:sp>
      <p:sp>
        <p:nvSpPr>
          <p:cNvPr id="8" name="7 Marcador de contenido"/>
          <p:cNvSpPr>
            <a:spLocks noGrp="1"/>
          </p:cNvSpPr>
          <p:nvPr>
            <p:ph sz="half" idx="2"/>
          </p:nvPr>
        </p:nvSpPr>
        <p:spPr>
          <a:xfrm>
            <a:off x="899592" y="5589240"/>
            <a:ext cx="7499176" cy="936104"/>
          </a:xfrm>
          <a:noFill/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82550" h="82550" prst="relaxedInset"/>
          </a:sp3d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La creación de sockets siembre debe de hacerse dentro de un bloque try-catch</a:t>
            </a:r>
          </a:p>
        </p:txBody>
      </p:sp>
    </p:spTree>
    <p:extLst>
      <p:ext uri="{BB962C8B-B14F-4D97-AF65-F5344CB8AC3E}">
        <p14:creationId xmlns:p14="http://schemas.microsoft.com/office/powerpoint/2010/main" val="36393218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Servidor (2/3)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El servidor espera dentro de un ciclo infinito la solicitud de conexión de un cliente</a:t>
            </a:r>
          </a:p>
          <a:p>
            <a:pPr marL="800100" lvl="2" indent="0">
              <a:buNone/>
            </a:pPr>
            <a:r>
              <a:rPr lang="en-US" dirty="0">
                <a:latin typeface="MoolBoran" panose="020B0100010101010101" pitchFamily="34" charset="0"/>
                <a:cs typeface="MoolBoran" panose="020B0100010101010101" pitchFamily="34" charset="0"/>
              </a:rPr>
              <a:t>for(;;){</a:t>
            </a:r>
            <a:endParaRPr lang="es-MX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800100" lvl="2" indent="0">
              <a:buNone/>
            </a:pPr>
            <a:r>
              <a:rPr lang="en-US" dirty="0">
                <a:latin typeface="MoolBoran" panose="020B0100010101010101" pitchFamily="34" charset="0"/>
                <a:cs typeface="MoolBoran" panose="020B0100010101010101" pitchFamily="34" charset="0"/>
              </a:rPr>
              <a:t>                Socket cl = </a:t>
            </a:r>
            <a:r>
              <a:rPr lang="en-US" dirty="0" err="1">
                <a:latin typeface="MoolBoran" panose="020B0100010101010101" pitchFamily="34" charset="0"/>
                <a:cs typeface="MoolBoran" panose="020B0100010101010101" pitchFamily="34" charset="0"/>
              </a:rPr>
              <a:t>s.accept</a:t>
            </a:r>
            <a:r>
              <a:rPr lang="en-US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  <a:endParaRPr lang="es-MX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800100" lvl="2" indent="0">
              <a:buNone/>
            </a:pPr>
            <a:r>
              <a:rPr lang="en-US" dirty="0">
                <a:latin typeface="MoolBoran" panose="020B0100010101010101" pitchFamily="34" charset="0"/>
                <a:cs typeface="MoolBoran" panose="020B0100010101010101" pitchFamily="34" charset="0"/>
              </a:rPr>
              <a:t>            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("Conexión establecida desde “ + 								 </a:t>
            </a:r>
            <a:r>
              <a:rPr lang="en-US" dirty="0" err="1">
                <a:latin typeface="MoolBoran" panose="020B0100010101010101" pitchFamily="34" charset="0"/>
                <a:cs typeface="MoolBoran" panose="020B0100010101010101" pitchFamily="34" charset="0"/>
              </a:rPr>
              <a:t>cl.getInetAddress</a:t>
            </a:r>
            <a:r>
              <a:rPr lang="en-US" dirty="0">
                <a:latin typeface="MoolBoran" panose="020B0100010101010101" pitchFamily="34" charset="0"/>
                <a:cs typeface="MoolBoran" panose="020B0100010101010101" pitchFamily="34" charset="0"/>
              </a:rPr>
              <a:t>()+":"+</a:t>
            </a:r>
            <a:r>
              <a:rPr lang="en-US" dirty="0" err="1">
                <a:latin typeface="MoolBoran" panose="020B0100010101010101" pitchFamily="34" charset="0"/>
                <a:cs typeface="MoolBoran" panose="020B0100010101010101" pitchFamily="34" charset="0"/>
              </a:rPr>
              <a:t>cl.getPort</a:t>
            </a:r>
            <a:r>
              <a:rPr lang="en-US" dirty="0">
                <a:latin typeface="MoolBoran" panose="020B0100010101010101" pitchFamily="34" charset="0"/>
                <a:cs typeface="MoolBoran" panose="020B0100010101010101" pitchFamily="34" charset="0"/>
              </a:rPr>
              <a:t>());</a:t>
            </a:r>
          </a:p>
          <a:p>
            <a:r>
              <a:rPr lang="es-MX" dirty="0">
                <a:cs typeface="MoolBoran" panose="020B0100010101010101" pitchFamily="34" charset="0"/>
              </a:rPr>
              <a:t>Definimos el mensaje a enviar y ligamos un </a:t>
            </a:r>
            <a:r>
              <a:rPr lang="es-MX" dirty="0" err="1">
                <a:cs typeface="MoolBoran" panose="020B0100010101010101" pitchFamily="34" charset="0"/>
              </a:rPr>
              <a:t>PrintWriter</a:t>
            </a:r>
            <a:r>
              <a:rPr lang="es-MX" dirty="0">
                <a:cs typeface="MoolBoran" panose="020B0100010101010101" pitchFamily="34" charset="0"/>
              </a:rPr>
              <a:t> a un flujo de salida de carácter</a:t>
            </a:r>
          </a:p>
          <a:p>
            <a:pPr marL="8001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        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mensaje ="Hola mundo";</a:t>
            </a:r>
          </a:p>
          <a:p>
            <a:pPr marL="8001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        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PrintWriter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pw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= new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PrintWriter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(new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OutputStreamWriter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cl.getOutputStream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()));</a:t>
            </a:r>
          </a:p>
          <a:p>
            <a:pPr marL="8001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        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pw.println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(mensaje);</a:t>
            </a:r>
          </a:p>
          <a:p>
            <a:pPr marL="8001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        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pw.flush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6671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TCP (Flujo)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 </a:t>
            </a:r>
            <a:r>
              <a:rPr lang="es-ES" i="1" dirty="0"/>
              <a:t>Protocolo de Control de Transmisión </a:t>
            </a:r>
            <a:r>
              <a:rPr lang="es-ES" dirty="0"/>
              <a:t>(TCP – </a:t>
            </a:r>
            <a:r>
              <a:rPr lang="es-ES" dirty="0" err="1"/>
              <a:t>Transmission</a:t>
            </a:r>
            <a:r>
              <a:rPr lang="es-ES" dirty="0"/>
              <a:t> Control </a:t>
            </a:r>
            <a:r>
              <a:rPr lang="es-ES" dirty="0" err="1"/>
              <a:t>Protocol</a:t>
            </a:r>
            <a:r>
              <a:rPr lang="es-ES" dirty="0"/>
              <a:t>), es el protocolo de la capa de Transporte que proporciona un servicio de entrega confiable de transferencia de datos de extremo a extremo.</a:t>
            </a:r>
          </a:p>
          <a:p>
            <a:r>
              <a:rPr lang="es-ES" dirty="0"/>
              <a:t>Y ofrece un método para pasar datos encapsulados mediante TCP a un protocolo de la capa de aplicación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460627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Servidor (3/3)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Autofit/>
          </a:bodyPr>
          <a:lstStyle/>
          <a:p>
            <a:r>
              <a:rPr lang="es-MX" sz="2700" dirty="0"/>
              <a:t>Cerramos el flujo, cerramos el socket, termínanos el ciclo </a:t>
            </a:r>
            <a:r>
              <a:rPr lang="es-MX" sz="2700" dirty="0" err="1"/>
              <a:t>for</a:t>
            </a:r>
            <a:r>
              <a:rPr lang="es-MX" sz="2700" dirty="0"/>
              <a:t> y el bloque try-catch y cerramos la clase</a:t>
            </a:r>
          </a:p>
          <a:p>
            <a:pPr marL="800100" lvl="2" indent="0">
              <a:buNone/>
            </a:pPr>
            <a:r>
              <a:rPr lang="en-US" sz="2300" dirty="0">
                <a:latin typeface="MoolBoran" panose="020B0100010101010101" pitchFamily="34" charset="0"/>
                <a:cs typeface="MoolBoran" panose="020B0100010101010101" pitchFamily="34" charset="0"/>
              </a:rPr>
              <a:t>	             </a:t>
            </a:r>
            <a:r>
              <a:rPr lang="en-US" sz="2300" dirty="0" err="1">
                <a:latin typeface="MoolBoran" panose="020B0100010101010101" pitchFamily="34" charset="0"/>
                <a:cs typeface="MoolBoran" panose="020B0100010101010101" pitchFamily="34" charset="0"/>
              </a:rPr>
              <a:t>pw.close</a:t>
            </a:r>
            <a:r>
              <a:rPr lang="en-US" sz="23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  <a:endParaRPr lang="es-MX" sz="23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800100" lvl="2" indent="0">
              <a:buNone/>
            </a:pPr>
            <a:r>
              <a:rPr lang="en-US" sz="23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    </a:t>
            </a:r>
            <a:r>
              <a:rPr lang="en-US" sz="2300" dirty="0" err="1">
                <a:latin typeface="MoolBoran" panose="020B0100010101010101" pitchFamily="34" charset="0"/>
                <a:cs typeface="MoolBoran" panose="020B0100010101010101" pitchFamily="34" charset="0"/>
              </a:rPr>
              <a:t>cl.close</a:t>
            </a:r>
            <a:r>
              <a:rPr lang="en-US" sz="23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  <a:endParaRPr lang="es-MX" sz="23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800100" lvl="2" indent="0">
              <a:buNone/>
            </a:pPr>
            <a:r>
              <a:rPr lang="en-US" sz="23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}//for</a:t>
            </a:r>
            <a:endParaRPr lang="es-MX" sz="23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800100" lvl="2" indent="0">
              <a:buNone/>
            </a:pPr>
            <a:r>
              <a:rPr lang="es-MX" sz="2300" dirty="0">
                <a:latin typeface="MoolBoran" panose="020B0100010101010101" pitchFamily="34" charset="0"/>
                <a:cs typeface="MoolBoran" panose="020B0100010101010101" pitchFamily="34" charset="0"/>
              </a:rPr>
              <a:t>}catch(</a:t>
            </a:r>
            <a:r>
              <a:rPr lang="es-MX" sz="2300" dirty="0" err="1">
                <a:latin typeface="MoolBoran" panose="020B0100010101010101" pitchFamily="34" charset="0"/>
                <a:cs typeface="MoolBoran" panose="020B0100010101010101" pitchFamily="34" charset="0"/>
              </a:rPr>
              <a:t>Exception</a:t>
            </a:r>
            <a:r>
              <a:rPr lang="es-MX" sz="2300" dirty="0">
                <a:latin typeface="MoolBoran" panose="020B0100010101010101" pitchFamily="34" charset="0"/>
                <a:cs typeface="MoolBoran" panose="020B0100010101010101" pitchFamily="34" charset="0"/>
              </a:rPr>
              <a:t> e){</a:t>
            </a:r>
          </a:p>
          <a:p>
            <a:pPr marL="800100" lvl="2" indent="0">
              <a:buNone/>
            </a:pPr>
            <a:r>
              <a:rPr lang="es-MX" sz="23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2300" dirty="0" err="1">
                <a:latin typeface="MoolBoran" panose="020B0100010101010101" pitchFamily="34" charset="0"/>
                <a:cs typeface="MoolBoran" panose="020B0100010101010101" pitchFamily="34" charset="0"/>
              </a:rPr>
              <a:t>e.printStackTrace</a:t>
            </a:r>
            <a:r>
              <a:rPr lang="es-MX" sz="23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800100" lvl="2" indent="0">
              <a:buNone/>
            </a:pPr>
            <a:r>
              <a:rPr lang="es-MX" sz="2300" dirty="0">
                <a:latin typeface="MoolBoran" panose="020B0100010101010101" pitchFamily="34" charset="0"/>
                <a:cs typeface="MoolBoran" panose="020B0100010101010101" pitchFamily="34" charset="0"/>
              </a:rPr>
              <a:t>        }//catch</a:t>
            </a:r>
          </a:p>
          <a:p>
            <a:pPr marL="800100" lvl="2" indent="0">
              <a:buNone/>
            </a:pPr>
            <a:r>
              <a:rPr lang="es-MX" sz="2300" dirty="0">
                <a:latin typeface="MoolBoran" panose="020B0100010101010101" pitchFamily="34" charset="0"/>
                <a:cs typeface="MoolBoran" panose="020B0100010101010101" pitchFamily="34" charset="0"/>
              </a:rPr>
              <a:t>    }//</a:t>
            </a:r>
            <a:r>
              <a:rPr lang="es-MX" sz="2300" dirty="0" err="1">
                <a:latin typeface="MoolBoran" panose="020B0100010101010101" pitchFamily="34" charset="0"/>
                <a:cs typeface="MoolBoran" panose="020B0100010101010101" pitchFamily="34" charset="0"/>
              </a:rPr>
              <a:t>main</a:t>
            </a:r>
            <a:endParaRPr lang="es-MX" sz="23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800100" lvl="2" indent="0">
              <a:buNone/>
            </a:pPr>
            <a:r>
              <a:rPr lang="es-MX" sz="2300" dirty="0">
                <a:latin typeface="MoolBoran" panose="020B0100010101010101" pitchFamily="34" charset="0"/>
                <a:cs typeface="MoolBoran" panose="020B0100010101010101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67518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Cliente (1/3)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/>
              <a:t>Agregamos las bibliotecas</a:t>
            </a:r>
          </a:p>
          <a:p>
            <a:pPr marL="800100" lvl="2" indent="0"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import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java.net.*;</a:t>
            </a:r>
          </a:p>
          <a:p>
            <a:pPr marL="800100" lvl="2" indent="0"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import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java.io.*;</a:t>
            </a:r>
          </a:p>
          <a:p>
            <a:r>
              <a:rPr lang="es-MX" dirty="0">
                <a:cs typeface="MoolBoran" panose="020B0100010101010101" pitchFamily="34" charset="0"/>
              </a:rPr>
              <a:t>Definimos la clase y creamos la función </a:t>
            </a:r>
            <a:r>
              <a:rPr lang="es-MX" dirty="0" err="1">
                <a:cs typeface="MoolBoran" panose="020B0100010101010101" pitchFamily="34" charset="0"/>
              </a:rPr>
              <a:t>main</a:t>
            </a:r>
            <a:r>
              <a:rPr lang="es-MX" dirty="0">
                <a:cs typeface="MoolBoran" panose="020B0100010101010101" pitchFamily="34" charset="0"/>
              </a:rPr>
              <a:t>() </a:t>
            </a:r>
          </a:p>
          <a:p>
            <a:pPr marL="800100" lvl="2" indent="0"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class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Cliente {</a:t>
            </a:r>
          </a:p>
          <a:p>
            <a:pPr marL="8001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static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void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main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[]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args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){</a:t>
            </a:r>
          </a:p>
          <a:p>
            <a:r>
              <a:rPr lang="es-MX" dirty="0"/>
              <a:t>Creamos el bloque try-catch y definimos un flujo de lectura de la entrada estándar</a:t>
            </a:r>
          </a:p>
          <a:p>
            <a:pPr marL="8001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try{</a:t>
            </a:r>
          </a:p>
          <a:p>
            <a:pPr marL="8001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BufferedReader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br1 = new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BufferedReader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(new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InputStreamReader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(System.in));</a:t>
            </a:r>
          </a:p>
        </p:txBody>
      </p:sp>
    </p:spTree>
    <p:extLst>
      <p:ext uri="{BB962C8B-B14F-4D97-AF65-F5344CB8AC3E}">
        <p14:creationId xmlns:p14="http://schemas.microsoft.com/office/powerpoint/2010/main" val="26155786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Cliente (2/3)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A partir del flujo de lectura obtenemos del usuario la dirección y puerto del servidor </a:t>
            </a:r>
          </a:p>
          <a:p>
            <a:pPr marL="800100" lvl="2" indent="0"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System.out.printf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("Escriba la dirección del servidor: ");</a:t>
            </a:r>
          </a:p>
          <a:p>
            <a:pPr marL="800100" lvl="2" indent="0"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host = br1.readLine();</a:t>
            </a:r>
          </a:p>
          <a:p>
            <a:pPr marL="800100" lvl="2" indent="0"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System.out.printf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("\n\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nEscriba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el puerto:");</a:t>
            </a:r>
          </a:p>
          <a:p>
            <a:pPr marL="800100" lvl="2" indent="0"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pto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=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Integer.parseInt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(br1.readLine());</a:t>
            </a:r>
          </a:p>
          <a:p>
            <a:r>
              <a:rPr lang="es-MX" dirty="0"/>
              <a:t>Creamos el socket            </a:t>
            </a:r>
          </a:p>
          <a:p>
            <a:pPr marL="8001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Socket cl = new Socket(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host,pto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);</a:t>
            </a:r>
          </a:p>
          <a:p>
            <a:r>
              <a:rPr lang="es-MX" dirty="0"/>
              <a:t>Creamos un flujo de carácter ligado al socket para recibir el mensaje</a:t>
            </a:r>
          </a:p>
          <a:p>
            <a:pPr marL="800100" lvl="2" indent="0"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BufferedReader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br2 = new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BufferedReader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(new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InputStreamReader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cl.getInputStream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()));</a:t>
            </a:r>
          </a:p>
        </p:txBody>
      </p:sp>
    </p:spTree>
    <p:extLst>
      <p:ext uri="{BB962C8B-B14F-4D97-AF65-F5344CB8AC3E}">
        <p14:creationId xmlns:p14="http://schemas.microsoft.com/office/powerpoint/2010/main" val="25118786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Cliente (3/3)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Leemos el mensaje recibido</a:t>
            </a:r>
          </a:p>
          <a:p>
            <a:pPr marL="800100" lvl="2" indent="0"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mensaje = br2.readLine();</a:t>
            </a:r>
          </a:p>
          <a:p>
            <a:pPr marL="800100" lvl="2" indent="0"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("Recibimos un mensaje desde el servidor");</a:t>
            </a:r>
          </a:p>
          <a:p>
            <a:pPr marL="800100" lvl="2" indent="0"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("Mensaje:"+mensaje);</a:t>
            </a:r>
          </a:p>
          <a:p>
            <a:r>
              <a:rPr lang="es-MX" dirty="0">
                <a:cs typeface="MoolBoran" panose="020B0100010101010101" pitchFamily="34" charset="0"/>
              </a:rPr>
              <a:t>Cerramos los flujos, el socket y terminamos el programa</a:t>
            </a:r>
          </a:p>
          <a:p>
            <a:pPr marL="8001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n-US" dirty="0">
                <a:latin typeface="MoolBoran" panose="020B0100010101010101" pitchFamily="34" charset="0"/>
                <a:cs typeface="MoolBoran" panose="020B0100010101010101" pitchFamily="34" charset="0"/>
              </a:rPr>
              <a:t>br1.close();</a:t>
            </a:r>
            <a:endParaRPr lang="es-MX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800100" lvl="2" indent="0">
              <a:buNone/>
            </a:pPr>
            <a:r>
              <a:rPr lang="en-US" dirty="0">
                <a:latin typeface="MoolBoran" panose="020B0100010101010101" pitchFamily="34" charset="0"/>
                <a:cs typeface="MoolBoran" panose="020B0100010101010101" pitchFamily="34" charset="0"/>
              </a:rPr>
              <a:t>            br2.close();</a:t>
            </a:r>
            <a:endParaRPr lang="es-MX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800100" lvl="2" indent="0">
              <a:buNone/>
            </a:pPr>
            <a:r>
              <a:rPr lang="en-US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n-US" dirty="0" err="1">
                <a:latin typeface="MoolBoran" panose="020B0100010101010101" pitchFamily="34" charset="0"/>
                <a:cs typeface="MoolBoran" panose="020B0100010101010101" pitchFamily="34" charset="0"/>
              </a:rPr>
              <a:t>cl.close</a:t>
            </a:r>
            <a:r>
              <a:rPr lang="en-US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  <a:endParaRPr lang="es-MX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800100" lvl="2" indent="0">
              <a:buNone/>
            </a:pPr>
            <a:r>
              <a:rPr lang="en-US" dirty="0">
                <a:latin typeface="MoolBoran" panose="020B0100010101010101" pitchFamily="34" charset="0"/>
                <a:cs typeface="MoolBoran" panose="020B0100010101010101" pitchFamily="34" charset="0"/>
              </a:rPr>
              <a:t>        }catch(Exception e){</a:t>
            </a:r>
            <a:endParaRPr lang="es-MX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800100" lvl="2" indent="0">
              <a:buNone/>
            </a:pPr>
            <a:r>
              <a:rPr lang="en-US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n-US" dirty="0" err="1">
                <a:latin typeface="MoolBoran" panose="020B0100010101010101" pitchFamily="34" charset="0"/>
                <a:cs typeface="MoolBoran" panose="020B0100010101010101" pitchFamily="34" charset="0"/>
              </a:rPr>
              <a:t>e.printStackTrace</a:t>
            </a:r>
            <a:r>
              <a:rPr lang="en-US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  <a:endParaRPr lang="es-MX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800100" lvl="2" indent="0">
              <a:buNone/>
            </a:pPr>
            <a:r>
              <a:rPr lang="en-US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}</a:t>
            </a:r>
          </a:p>
          <a:p>
            <a:pPr marL="8001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  <a:p>
            <a:pPr marL="8001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84945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2: envío de archivos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Crear una aplicación para el envío de un archivo desde el cliente al servidor</a:t>
            </a:r>
          </a:p>
          <a:p>
            <a:r>
              <a:rPr lang="es-MX" dirty="0"/>
              <a:t>Se usara un socket orientado a conexión bloqueante</a:t>
            </a:r>
          </a:p>
          <a:p>
            <a:r>
              <a:rPr lang="es-MX" dirty="0"/>
              <a:t>Los archivos podrán ser de texto o binarios</a:t>
            </a:r>
          </a:p>
        </p:txBody>
      </p:sp>
    </p:spTree>
    <p:extLst>
      <p:ext uri="{BB962C8B-B14F-4D97-AF65-F5344CB8AC3E}">
        <p14:creationId xmlns:p14="http://schemas.microsoft.com/office/powerpoint/2010/main" val="29138101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Envió de archivos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MX" dirty="0"/>
              <a:t>Cliente</a:t>
            </a:r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MX" dirty="0"/>
              <a:t>Servidor</a:t>
            </a:r>
          </a:p>
        </p:txBody>
      </p:sp>
      <p:graphicFrame>
        <p:nvGraphicFramePr>
          <p:cNvPr id="12" name="1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10106856"/>
              </p:ext>
            </p:extLst>
          </p:nvPr>
        </p:nvGraphicFramePr>
        <p:xfrm>
          <a:off x="457200" y="2174875"/>
          <a:ext cx="4040188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12 Marcador de contenido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87450340"/>
              </p:ext>
            </p:extLst>
          </p:nvPr>
        </p:nvGraphicFramePr>
        <p:xfrm>
          <a:off x="4645025" y="2174875"/>
          <a:ext cx="4041775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36964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Cliente (1/4)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MX" dirty="0"/>
              <a:t>Se agregan las bibliotecas pertinentes, se define la clase, la función </a:t>
            </a:r>
            <a:r>
              <a:rPr lang="es-MX" dirty="0" err="1"/>
              <a:t>main</a:t>
            </a:r>
            <a:r>
              <a:rPr lang="es-MX" dirty="0"/>
              <a:t>() y se inicia el bloque try-catch</a:t>
            </a:r>
          </a:p>
          <a:p>
            <a:pPr marL="914400" lvl="2" indent="0"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import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javax.swing.JFileChooser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914400" lvl="2" indent="0"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import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java.net.*;</a:t>
            </a:r>
          </a:p>
          <a:p>
            <a:pPr marL="914400" lvl="2" indent="0"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import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java.io.*;</a:t>
            </a:r>
          </a:p>
          <a:p>
            <a:pPr marL="914400" lvl="2" indent="0"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class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ClienteArchivo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{</a:t>
            </a:r>
          </a:p>
          <a:p>
            <a:pPr marL="9144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static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void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main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[]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args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){</a:t>
            </a:r>
          </a:p>
          <a:p>
            <a:pPr marL="9144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    try{</a:t>
            </a:r>
          </a:p>
          <a:p>
            <a:r>
              <a:rPr lang="es-MX" dirty="0"/>
              <a:t>Se define un flujo de entrada para obtener los datos del servidor</a:t>
            </a:r>
          </a:p>
          <a:p>
            <a:pPr marL="914400" lvl="2" indent="0"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BufferedReader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br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= new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BufferedReader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(new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InputStreamReader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(System.in));</a:t>
            </a:r>
          </a:p>
          <a:p>
            <a:pPr marL="914400" lvl="2" indent="0"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System.out.printf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("Escriba la dirección del servidor:");</a:t>
            </a:r>
          </a:p>
          <a:p>
            <a:pPr marL="914400" lvl="2" indent="0"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host =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br.readLine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914400" lvl="2" indent="0"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System.out.printf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("\n\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nEscriba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el puerto:");</a:t>
            </a:r>
          </a:p>
          <a:p>
            <a:pPr marL="914400" lvl="2" indent="0"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pto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=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Integer.parseInt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br.readLine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());</a:t>
            </a:r>
            <a:r>
              <a:rPr lang="es-MX" dirty="0"/>
              <a:t>     </a:t>
            </a:r>
            <a:endParaRPr lang="es-MX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914400" lvl="2" indent="0">
              <a:buNone/>
            </a:pPr>
            <a:endParaRPr lang="es-MX" dirty="0"/>
          </a:p>
          <a:p>
            <a:r>
              <a:rPr lang="es-MX" dirty="0"/>
              <a:t>Se define el socket </a:t>
            </a:r>
          </a:p>
          <a:p>
            <a:pPr marL="8001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Socket cl = new Socket(host,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pto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7166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Cliente (2/4)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Se usa un </a:t>
            </a:r>
            <a:r>
              <a:rPr lang="es-MX" sz="5200" dirty="0" err="1">
                <a:latin typeface="MoolBoran" panose="020B0100010101010101" pitchFamily="34" charset="0"/>
                <a:cs typeface="MoolBoran" panose="020B0100010101010101" pitchFamily="34" charset="0"/>
              </a:rPr>
              <a:t>JFileChooser</a:t>
            </a:r>
            <a:r>
              <a:rPr lang="es-MX" sz="5200" dirty="0">
                <a:latin typeface="MoolBoran" panose="020B0100010101010101" pitchFamily="34" charset="0"/>
                <a:cs typeface="MoolBoran" panose="020B0100010101010101" pitchFamily="34" charset="0"/>
              </a:rPr>
              <a:t>() </a:t>
            </a:r>
            <a:r>
              <a:rPr lang="es-MX" dirty="0"/>
              <a:t>para elegir el archivo a enviar</a:t>
            </a:r>
          </a:p>
          <a:p>
            <a:pPr marL="914400" lvl="2" indent="0"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JFileChooser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jf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= new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JFileChooser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914400" lvl="2" indent="0"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r =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jf.showOpenDialog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null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);</a:t>
            </a:r>
            <a:endParaRPr lang="es-MX" dirty="0"/>
          </a:p>
          <a:p>
            <a:r>
              <a:rPr lang="es-MX" dirty="0"/>
              <a:t>Una vez seleccionado, se obtienen sus datos principales </a:t>
            </a:r>
          </a:p>
          <a:p>
            <a:pPr marL="800100" lvl="2" indent="0"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if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(r==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JFileChooser.APPROVE_OPTION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){</a:t>
            </a:r>
          </a:p>
          <a:p>
            <a:pPr marL="8001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File f =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jf.getSelectedFile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();  //Manejador</a:t>
            </a:r>
          </a:p>
          <a:p>
            <a:pPr marL="8001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archivo =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f.getAbsolutePath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(); //Dirección</a:t>
            </a:r>
          </a:p>
          <a:p>
            <a:pPr marL="8001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nombre =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f.getName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(); //Nombre</a:t>
            </a:r>
          </a:p>
          <a:p>
            <a:pPr marL="8001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long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tam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=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f.length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();  //Tamaño</a:t>
            </a:r>
          </a:p>
          <a:p>
            <a:r>
              <a:rPr lang="es-MX" dirty="0"/>
              <a:t>Se definen dos flujos orientados a bytes, uno se usa para leer el archivo y el otro para enviar los datos por el socket</a:t>
            </a:r>
          </a:p>
          <a:p>
            <a:pPr marL="800100" lvl="2" indent="0"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DataOutputStream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dos = new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DataOutputStream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cl.getOutputStream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());</a:t>
            </a:r>
          </a:p>
          <a:p>
            <a:pPr marL="800100" lvl="2" indent="0"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DataInputStream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dis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= new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DataInputStream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(new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FileInputStream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(archivo));</a:t>
            </a:r>
            <a:r>
              <a:rPr lang="es-MX" dirty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8472172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es-MX" dirty="0"/>
              <a:t>Cliente (3/4)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 fontScale="77500" lnSpcReduction="20000"/>
          </a:bodyPr>
          <a:lstStyle/>
          <a:p>
            <a:r>
              <a:rPr lang="es-MX" dirty="0"/>
              <a:t>Enviamos los datos generales del archivo por el socket</a:t>
            </a:r>
          </a:p>
          <a:p>
            <a:pPr marL="914400" lvl="2" indent="0"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dos.writeUTF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(nombre);</a:t>
            </a:r>
          </a:p>
          <a:p>
            <a:pPr marL="914400" lvl="2" indent="0"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dos.flush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();               </a:t>
            </a:r>
          </a:p>
          <a:p>
            <a:pPr marL="914400" lvl="2" indent="0"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dos.writeLong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tam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);</a:t>
            </a:r>
          </a:p>
          <a:p>
            <a:pPr marL="914400" lvl="2" indent="0"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dos.flush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r>
              <a:rPr lang="es-MX" dirty="0"/>
              <a:t>Leemos los datos  contenidos en el archivo en paquetes de 1024 y los enviamos por el socket</a:t>
            </a:r>
          </a:p>
          <a:p>
            <a:pPr marL="8001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byte[] b = new byte[1024];</a:t>
            </a:r>
          </a:p>
          <a:p>
            <a:pPr marL="800100" lvl="2" indent="0"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long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enviados = 0;</a:t>
            </a:r>
          </a:p>
          <a:p>
            <a:pPr marL="800100" lvl="2" indent="0"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porcentaje, n;</a:t>
            </a:r>
          </a:p>
          <a:p>
            <a:pPr marL="800100" lvl="2" indent="0"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while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(enviados &lt;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tam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){</a:t>
            </a:r>
          </a:p>
          <a:p>
            <a:pPr marL="8001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 n =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dis.read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(b);</a:t>
            </a:r>
          </a:p>
          <a:p>
            <a:pPr marL="8001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dos.write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(b,0,n);</a:t>
            </a:r>
          </a:p>
          <a:p>
            <a:pPr marL="8001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dos.flush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8001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 enviados =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enviados+n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8001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 porcentaje = (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)(enviados*100/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tam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);</a:t>
            </a:r>
          </a:p>
          <a:p>
            <a:pPr marL="8001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("Enviado: "+porcentaje+"%\r");</a:t>
            </a:r>
          </a:p>
          <a:p>
            <a:pPr marL="8001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}//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While</a:t>
            </a:r>
            <a:endParaRPr lang="es-MX" dirty="0">
              <a:latin typeface="MoolBoran" panose="020B0100010101010101" pitchFamily="34" charset="0"/>
              <a:cs typeface="MoolBoran" panose="020B01000101010101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9520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Cliente (4/4)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Cerramos los flujos, el socket, terminamos bloques y cerramos la clase</a:t>
            </a:r>
          </a:p>
          <a:p>
            <a:pPr marL="8001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        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("\n\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nArchivo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enviado");</a:t>
            </a:r>
          </a:p>
          <a:p>
            <a:pPr marL="8001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        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dos.close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8001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        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dis.close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8001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        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cl.close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8001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        }//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if</a:t>
            </a:r>
            <a:endParaRPr lang="es-MX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8001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    }catch(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Exception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e){</a:t>
            </a:r>
          </a:p>
          <a:p>
            <a:pPr marL="8001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e.printStackTrace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8001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    }</a:t>
            </a:r>
          </a:p>
          <a:p>
            <a:pPr marL="8001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  <a:p>
            <a:pPr marL="8001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337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 de TCP (1/5)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Orientado a conexión</a:t>
            </a:r>
          </a:p>
          <a:p>
            <a:pPr lvl="1"/>
            <a:r>
              <a:rPr lang="es-ES" dirty="0"/>
              <a:t>Antes de poder transferir los datos, dos procesos (local y remoto) deben negociar una conexión TCP mediante un proceso de establecimiento de conexión.</a:t>
            </a:r>
          </a:p>
          <a:p>
            <a:pPr lvl="1"/>
            <a:r>
              <a:rPr lang="es-ES" dirty="0"/>
              <a:t>Las conexiones TCP se cierran formalmente mediante el proceso de finalización de conexión TCP.</a:t>
            </a:r>
          </a:p>
          <a:p>
            <a:pPr>
              <a:lnSpc>
                <a:spcPct val="90000"/>
              </a:lnSpc>
            </a:pPr>
            <a:r>
              <a:rPr lang="es-ES" dirty="0"/>
              <a:t>Full </a:t>
            </a:r>
            <a:r>
              <a:rPr lang="es-ES" dirty="0" err="1"/>
              <a:t>Duplex</a:t>
            </a:r>
            <a:endParaRPr lang="es-ES" dirty="0"/>
          </a:p>
          <a:p>
            <a:pPr lvl="1">
              <a:lnSpc>
                <a:spcPct val="90000"/>
              </a:lnSpc>
            </a:pPr>
            <a:r>
              <a:rPr lang="es-ES" dirty="0"/>
              <a:t>Para cada terminal TCP, la conexión TCP está formada por dos canales lógicos: un canal para transmitir datos (salida) y uno para recibir datos (entrada).</a:t>
            </a:r>
          </a:p>
          <a:p>
            <a:pPr lvl="1">
              <a:lnSpc>
                <a:spcPct val="90000"/>
              </a:lnSpc>
            </a:pPr>
            <a:r>
              <a:rPr lang="es-ES" dirty="0"/>
              <a:t>Con la tecnología adecuada de la capa de Interfaz de Red, la terminal podría transmitir y recibir datos al mismo tiempo.</a:t>
            </a:r>
          </a:p>
          <a:p>
            <a:pPr lvl="1">
              <a:lnSpc>
                <a:spcPct val="90000"/>
              </a:lnSpc>
            </a:pPr>
            <a:r>
              <a:rPr lang="es-ES" dirty="0"/>
              <a:t>El encabezado TCP contiene el número de secuencia de los datos de salida y un reconocimiento de los datos de entrada.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388342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Servidor (1/3)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s-MX" dirty="0"/>
              <a:t>Agregamos bibliotecas, definimos la clase , el </a:t>
            </a:r>
            <a:r>
              <a:rPr lang="es-MX" dirty="0" err="1"/>
              <a:t>main</a:t>
            </a:r>
            <a:r>
              <a:rPr lang="es-MX" dirty="0"/>
              <a:t>(), iniciamos el bloque try y definimos el socket</a:t>
            </a:r>
          </a:p>
          <a:p>
            <a:pPr marL="914400" lvl="2" indent="0"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import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java.net.*;</a:t>
            </a:r>
          </a:p>
          <a:p>
            <a:pPr marL="914400" lvl="2" indent="0"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import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java.io.*;</a:t>
            </a:r>
          </a:p>
          <a:p>
            <a:pPr marL="914400" lvl="2" indent="0">
              <a:buNone/>
            </a:pPr>
            <a:endParaRPr lang="es-MX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914400" lvl="2" indent="0"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class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ServidorArchivo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{</a:t>
            </a:r>
          </a:p>
          <a:p>
            <a:pPr marL="9144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static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void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main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[]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args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){</a:t>
            </a:r>
          </a:p>
          <a:p>
            <a:pPr marL="9144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    try{</a:t>
            </a:r>
          </a:p>
          <a:p>
            <a:pPr marL="9144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 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ServerSocket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s = new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ServerSocket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(7000);</a:t>
            </a:r>
          </a:p>
          <a:p>
            <a:r>
              <a:rPr lang="es-MX" dirty="0"/>
              <a:t>Iniciamos el ciclo infinito y esperamos una conexión</a:t>
            </a:r>
          </a:p>
          <a:p>
            <a:pPr marL="914400" lvl="2" indent="0"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for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(;;){</a:t>
            </a:r>
          </a:p>
          <a:p>
            <a:pPr marL="9144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Socket cl =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s.accept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9144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("Conexión establecida desde"+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cl.getInetAddress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()+":"+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cl.getPort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());</a:t>
            </a:r>
          </a:p>
          <a:p>
            <a:r>
              <a:rPr lang="es-MX" dirty="0"/>
              <a:t>Definimos un flujo de nivel de bits de entrada ligado al socket</a:t>
            </a:r>
          </a:p>
          <a:p>
            <a:pPr marL="914400" lvl="2" indent="0"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DataInputStream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dis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= new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DataInputStream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cl.getInputStream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4767184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Servidor (2/3)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600200"/>
            <a:ext cx="8640960" cy="4525963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Leemos los datos principales del archivo y creamos un flujo para escribir el archivo de salida</a:t>
            </a:r>
          </a:p>
          <a:p>
            <a:pPr marL="9144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byte[] b = new byte[1024];</a:t>
            </a:r>
          </a:p>
          <a:p>
            <a:pPr marL="914400" lvl="2" indent="0"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nombre =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dis.readUTF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914400" lvl="2" indent="0"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("Recibimos el archivo:"+nombre);</a:t>
            </a:r>
          </a:p>
          <a:p>
            <a:pPr marL="914400" lvl="2" indent="0"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long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tam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=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dis.readLong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914400" lvl="2" indent="0"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DataOutputStream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dos = new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DataOutputStream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(new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FileOutputStream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(nombre));</a:t>
            </a:r>
          </a:p>
          <a:p>
            <a:r>
              <a:rPr lang="es-MX" dirty="0"/>
              <a:t>Preparamos los datos para recibir los paquetes de datos del archivo</a:t>
            </a:r>
          </a:p>
          <a:p>
            <a:pPr marL="800100" lvl="2" indent="0"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long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recibidos=0;</a:t>
            </a:r>
          </a:p>
          <a:p>
            <a:pPr marL="800100" lvl="2" indent="0"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n, porcentaje;</a:t>
            </a:r>
          </a:p>
        </p:txBody>
      </p:sp>
    </p:spTree>
    <p:extLst>
      <p:ext uri="{BB962C8B-B14F-4D97-AF65-F5344CB8AC3E}">
        <p14:creationId xmlns:p14="http://schemas.microsoft.com/office/powerpoint/2010/main" val="29402278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s-MX" dirty="0"/>
              <a:t>Servidor (3/3)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>
            <a:normAutofit fontScale="70000" lnSpcReduction="20000"/>
          </a:bodyPr>
          <a:lstStyle/>
          <a:p>
            <a:r>
              <a:rPr lang="es-MX" dirty="0"/>
              <a:t>Definimos el ciclo donde estaremos recibiendo los datos enviados por el cliente</a:t>
            </a:r>
          </a:p>
          <a:p>
            <a:pPr marL="800100" lvl="2" indent="0"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while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(recibidos &lt;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tam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){</a:t>
            </a:r>
          </a:p>
          <a:p>
            <a:pPr marL="8001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n =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dis.read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(b);</a:t>
            </a:r>
          </a:p>
          <a:p>
            <a:pPr marL="8001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dos.write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(b,0,n);</a:t>
            </a:r>
          </a:p>
          <a:p>
            <a:pPr marL="8001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dos.flush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8001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recibidos = recibidos + n;</a:t>
            </a:r>
          </a:p>
          <a:p>
            <a:pPr marL="8001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porcentaje = (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)(recibidos*100/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tam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);</a:t>
            </a:r>
          </a:p>
          <a:p>
            <a:pPr marL="8001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("\n\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nArchivo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recibido.");</a:t>
            </a:r>
          </a:p>
          <a:p>
            <a:pPr marL="8001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}//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While</a:t>
            </a:r>
            <a:endParaRPr lang="es-MX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r>
              <a:rPr lang="es-MX" dirty="0"/>
              <a:t>Cerramos los flujos, el socket y el resto del programa</a:t>
            </a:r>
          </a:p>
          <a:p>
            <a:pPr marL="9144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        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dos.close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9144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        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dis.close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9144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        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cl.close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9144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        }</a:t>
            </a:r>
          </a:p>
          <a:p>
            <a:pPr marL="9144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    }catch(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Exception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e){</a:t>
            </a:r>
          </a:p>
          <a:p>
            <a:pPr marL="9144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            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e.printStackTrace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9144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    }//catch</a:t>
            </a:r>
          </a:p>
          <a:p>
            <a:pPr marL="9144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  <a:p>
            <a:pPr marL="914400" lvl="2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69482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Tarea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Modificar el archivo anterior para que permita el envío de múltiples archivos</a:t>
            </a:r>
          </a:p>
        </p:txBody>
      </p:sp>
    </p:spTree>
    <p:extLst>
      <p:ext uri="{BB962C8B-B14F-4D97-AF65-F5344CB8AC3E}">
        <p14:creationId xmlns:p14="http://schemas.microsoft.com/office/powerpoint/2010/main" val="373515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 de TCP (2/5)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ES" dirty="0"/>
              <a:t>Fiable</a:t>
            </a:r>
          </a:p>
          <a:p>
            <a:pPr lvl="1">
              <a:lnSpc>
                <a:spcPct val="90000"/>
              </a:lnSpc>
            </a:pPr>
            <a:r>
              <a:rPr lang="es-ES" dirty="0"/>
              <a:t>En el transmisor, los datos enviados en una conexión TCP están secuenciados y se espera un reconocimiento afirmativo por parte del receptor.</a:t>
            </a:r>
          </a:p>
          <a:p>
            <a:pPr lvl="1">
              <a:lnSpc>
                <a:spcPct val="90000"/>
              </a:lnSpc>
            </a:pPr>
            <a:r>
              <a:rPr lang="es-ES" dirty="0"/>
              <a:t>Si no se recibe ningún reconocimiento, el segmento se transmite de nuevo.</a:t>
            </a:r>
          </a:p>
          <a:p>
            <a:pPr lvl="1">
              <a:lnSpc>
                <a:spcPct val="90000"/>
              </a:lnSpc>
            </a:pPr>
            <a:r>
              <a:rPr lang="es-ES" dirty="0"/>
              <a:t>En el receptor, los segmentos duplicados se descartan y los segmentos que llegan fuera de secuencia se colocan en la secuencia correcta.</a:t>
            </a:r>
          </a:p>
          <a:p>
            <a:pPr lvl="1">
              <a:lnSpc>
                <a:spcPct val="90000"/>
              </a:lnSpc>
            </a:pPr>
            <a:r>
              <a:rPr lang="es-ES" dirty="0"/>
              <a:t>Siempre se utiliza una suma de comprobación TCP para comprobar la integridad de nivel de bit del segmento TCP.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994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 de TCP (3/5)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ES" dirty="0"/>
              <a:t>Secuencia de bytes</a:t>
            </a:r>
          </a:p>
          <a:p>
            <a:pPr lvl="1">
              <a:lnSpc>
                <a:spcPct val="90000"/>
              </a:lnSpc>
            </a:pPr>
            <a:r>
              <a:rPr lang="es-ES" dirty="0"/>
              <a:t>TCP reconoce los datos enviados a través de los canales de entrada y salida como una secuencia continua de bytes.</a:t>
            </a:r>
          </a:p>
          <a:p>
            <a:pPr lvl="1">
              <a:lnSpc>
                <a:spcPct val="90000"/>
              </a:lnSpc>
            </a:pPr>
            <a:r>
              <a:rPr lang="es-ES" dirty="0"/>
              <a:t>El número de secuencia y el número de reconocimiento en cada encabezado TCP se define en límites de bytes.</a:t>
            </a:r>
          </a:p>
          <a:p>
            <a:pPr lvl="1">
              <a:lnSpc>
                <a:spcPct val="90000"/>
              </a:lnSpc>
            </a:pPr>
            <a:r>
              <a:rPr lang="es-ES" dirty="0"/>
              <a:t>TCP no reconoce límites de mensajes o registros en la secuencia de bytes.</a:t>
            </a:r>
          </a:p>
          <a:p>
            <a:pPr lvl="1">
              <a:lnSpc>
                <a:spcPct val="90000"/>
              </a:lnSpc>
            </a:pPr>
            <a:r>
              <a:rPr lang="es-ES" dirty="0"/>
              <a:t>El protocolo de la capa de Aplicación debe proporcionar el análisis correspondiente de la secuencia de bytes de entrada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375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 de TCP (4/5)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dirty="0"/>
              <a:t>Control de flujo del emisor y del receptor.</a:t>
            </a:r>
          </a:p>
          <a:p>
            <a:pPr lvl="1">
              <a:lnSpc>
                <a:spcPct val="90000"/>
              </a:lnSpc>
            </a:pPr>
            <a:r>
              <a:rPr lang="es-ES" dirty="0"/>
              <a:t>Para evitar el envío de demasiados datos a la vez y la saturación de la red IP.</a:t>
            </a:r>
          </a:p>
          <a:p>
            <a:pPr lvl="1">
              <a:lnSpc>
                <a:spcPct val="90000"/>
              </a:lnSpc>
            </a:pPr>
            <a:r>
              <a:rPr lang="es-ES" dirty="0"/>
              <a:t>TCP implementa control de flujo del emisor que, gradualmente, escala la cantidad de datos a la vez.</a:t>
            </a:r>
          </a:p>
          <a:p>
            <a:pPr lvl="1">
              <a:lnSpc>
                <a:spcPct val="90000"/>
              </a:lnSpc>
            </a:pPr>
            <a:r>
              <a:rPr lang="es-ES" dirty="0"/>
              <a:t>Para evitar que el emisor envíe datos que el receptor no puede almacenar en buffer.</a:t>
            </a:r>
          </a:p>
          <a:p>
            <a:pPr lvl="1">
              <a:lnSpc>
                <a:spcPct val="90000"/>
              </a:lnSpc>
            </a:pPr>
            <a:r>
              <a:rPr lang="es-ES" dirty="0"/>
              <a:t>TCP implementa control de flujo del receptor que indica la cantidad de espacio libre en el buffer del receptor.</a:t>
            </a:r>
          </a:p>
          <a:p>
            <a:pPr>
              <a:lnSpc>
                <a:spcPct val="90000"/>
              </a:lnSpc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82364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3468</Words>
  <Application>Microsoft Office PowerPoint</Application>
  <PresentationFormat>Presentación en pantalla (4:3)</PresentationFormat>
  <Paragraphs>555</Paragraphs>
  <Slides>63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63</vt:i4>
      </vt:variant>
    </vt:vector>
  </HeadingPairs>
  <TitlesOfParts>
    <vt:vector size="67" baseType="lpstr">
      <vt:lpstr>Arial</vt:lpstr>
      <vt:lpstr>Calibri</vt:lpstr>
      <vt:lpstr>MoolBoran</vt:lpstr>
      <vt:lpstr>Tema de Office</vt:lpstr>
      <vt:lpstr>Unidad temática I</vt:lpstr>
      <vt:lpstr>1.1 Servicios definidos en la capa de transporte</vt:lpstr>
      <vt:lpstr>Arquitectura TCP/IP</vt:lpstr>
      <vt:lpstr>TCP y UDP</vt:lpstr>
      <vt:lpstr>TCP (Flujo)</vt:lpstr>
      <vt:lpstr>Características de TCP (1/5)</vt:lpstr>
      <vt:lpstr>Características de TCP (2/5)</vt:lpstr>
      <vt:lpstr>Características de TCP (3/5)</vt:lpstr>
      <vt:lpstr>Características de TCP (4/5)</vt:lpstr>
      <vt:lpstr>Características de TCP (5/5)</vt:lpstr>
      <vt:lpstr>1.2 Modelo cliente-servidor</vt:lpstr>
      <vt:lpstr>Modelo cliente-servidor</vt:lpstr>
      <vt:lpstr>Modelo cliente-servidor</vt:lpstr>
      <vt:lpstr>Funcionamiento del cliente</vt:lpstr>
      <vt:lpstr>Funcionamiento del servidor</vt:lpstr>
      <vt:lpstr>Diagrama de flujo</vt:lpstr>
      <vt:lpstr>1.3 Conexiones en el dominio de internet</vt:lpstr>
      <vt:lpstr>¿Qué es un socket?</vt:lpstr>
      <vt:lpstr>Sockets </vt:lpstr>
      <vt:lpstr>Sockets</vt:lpstr>
      <vt:lpstr>Relación lógica entre aplicaciones sockets, protocolos y puertos</vt:lpstr>
      <vt:lpstr>Sockets bloqueantes y no bloqueantes</vt:lpstr>
      <vt:lpstr>API de sockets</vt:lpstr>
      <vt:lpstr>Sockets API</vt:lpstr>
      <vt:lpstr>1.3.1 Sockets orientados a conexión bloqueantes</vt:lpstr>
      <vt:lpstr>Socket orientado a flujo bloqueantes</vt:lpstr>
      <vt:lpstr>API java</vt:lpstr>
      <vt:lpstr>Clase Socket</vt:lpstr>
      <vt:lpstr>Constructores principales de Socket</vt:lpstr>
      <vt:lpstr>Métodos principales de Socket</vt:lpstr>
      <vt:lpstr>Clase ServerSocket</vt:lpstr>
      <vt:lpstr>Constructores  principales de ServerSocket()</vt:lpstr>
      <vt:lpstr>Métodos principales de ServerSocket</vt:lpstr>
      <vt:lpstr>ServerSocket() y Bind()</vt:lpstr>
      <vt:lpstr>Flujos en java</vt:lpstr>
      <vt:lpstr>Flujos en java</vt:lpstr>
      <vt:lpstr>Flujos binarios</vt:lpstr>
      <vt:lpstr>Flujos de caracteres</vt:lpstr>
      <vt:lpstr>Diagrama de clases principales</vt:lpstr>
      <vt:lpstr>Lectura y escritura</vt:lpstr>
      <vt:lpstr>Lectura, ImputStream</vt:lpstr>
      <vt:lpstr>Lectura, Reader</vt:lpstr>
      <vt:lpstr>Escritura, OutputStream</vt:lpstr>
      <vt:lpstr>Escritura, Writer</vt:lpstr>
      <vt:lpstr>Entrada y salida estándar</vt:lpstr>
      <vt:lpstr>Ejemplo</vt:lpstr>
      <vt:lpstr>Programa de eco</vt:lpstr>
      <vt:lpstr>Servidor (1/3)</vt:lpstr>
      <vt:lpstr>Servidor (2/3)</vt:lpstr>
      <vt:lpstr>Servidor (3/3)</vt:lpstr>
      <vt:lpstr>Cliente (1/3)</vt:lpstr>
      <vt:lpstr>Cliente (2/3)</vt:lpstr>
      <vt:lpstr>Cliente (3/3)</vt:lpstr>
      <vt:lpstr>Ejemplo 2: envío de archivos</vt:lpstr>
      <vt:lpstr>Envió de archivos</vt:lpstr>
      <vt:lpstr>Cliente (1/4)</vt:lpstr>
      <vt:lpstr>Cliente (2/4)</vt:lpstr>
      <vt:lpstr>Cliente (3/4)</vt:lpstr>
      <vt:lpstr>Cliente (4/4)</vt:lpstr>
      <vt:lpstr>Servidor (1/3)</vt:lpstr>
      <vt:lpstr>Servidor (2/3)</vt:lpstr>
      <vt:lpstr>Servidor (3/3)</vt:lpstr>
      <vt:lpstr>Tarea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para comunicación en red</dc:title>
  <dc:creator>escom</dc:creator>
  <cp:lastModifiedBy>Ricardo Mtz</cp:lastModifiedBy>
  <cp:revision>115</cp:revision>
  <dcterms:created xsi:type="dcterms:W3CDTF">2016-02-10T18:39:47Z</dcterms:created>
  <dcterms:modified xsi:type="dcterms:W3CDTF">2018-08-16T13:45:03Z</dcterms:modified>
</cp:coreProperties>
</file>