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98" r:id="rId2"/>
    <p:sldId id="399" r:id="rId3"/>
    <p:sldId id="400" r:id="rId4"/>
    <p:sldId id="401" r:id="rId5"/>
    <p:sldId id="402" r:id="rId6"/>
    <p:sldId id="408" r:id="rId7"/>
    <p:sldId id="409" r:id="rId8"/>
    <p:sldId id="410" r:id="rId9"/>
    <p:sldId id="403" r:id="rId10"/>
    <p:sldId id="404" r:id="rId11"/>
    <p:sldId id="405" r:id="rId12"/>
    <p:sldId id="456" r:id="rId13"/>
    <p:sldId id="454" r:id="rId14"/>
    <p:sldId id="406" r:id="rId15"/>
    <p:sldId id="455" r:id="rId16"/>
    <p:sldId id="407" r:id="rId17"/>
    <p:sldId id="411" r:id="rId18"/>
    <p:sldId id="457" r:id="rId19"/>
    <p:sldId id="412" r:id="rId20"/>
    <p:sldId id="413" r:id="rId21"/>
    <p:sldId id="458" r:id="rId2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2AE56A7-E911-42A7-8662-B642DD75CD1C}">
          <p14:sldIdLst/>
        </p14:section>
        <p14:section name="1.1 Servicios definidos en la capa de transporte" id="{66CF118E-57CC-4E83-A9A7-5973CA491C40}">
          <p14:sldIdLst/>
        </p14:section>
        <p14:section name="1.2 Modelo cliente/servidor" id="{1981A6D1-A257-46C8-83F1-37DCF47A781E}">
          <p14:sldIdLst/>
        </p14:section>
        <p14:section name="1.3 Conexiones en el dominio de internet" id="{1AE59EBD-9940-4717-86E1-BFCCF9ADAC64}">
          <p14:sldIdLst/>
        </p14:section>
        <p14:section name="1.3.1 Sockets orientados a conexión bloqueante en java" id="{4152293C-8BEC-4ACA-93C2-B4055357C3D5}">
          <p14:sldIdLst/>
        </p14:section>
        <p14:section name="1.3.2 Sockets orientados a conexión no bloqueantes" id="{0F78FEAB-4C98-4FE2-B129-CA0C11745C5A}">
          <p14:sldIdLst/>
        </p14:section>
        <p14:section name="1.4 Serialización" id="{C2F69B40-1AF3-4E0B-BF96-8ABD865F7877}">
          <p14:sldIdLst>
            <p14:sldId id="398"/>
            <p14:sldId id="399"/>
            <p14:sldId id="400"/>
            <p14:sldId id="401"/>
            <p14:sldId id="402"/>
            <p14:sldId id="408"/>
            <p14:sldId id="409"/>
            <p14:sldId id="410"/>
            <p14:sldId id="403"/>
            <p14:sldId id="404"/>
            <p14:sldId id="405"/>
            <p14:sldId id="456"/>
            <p14:sldId id="454"/>
            <p14:sldId id="406"/>
            <p14:sldId id="455"/>
            <p14:sldId id="407"/>
            <p14:sldId id="411"/>
            <p14:sldId id="457"/>
            <p14:sldId id="412"/>
            <p14:sldId id="413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81319" autoAdjust="0"/>
  </p:normalViewPr>
  <p:slideViewPr>
    <p:cSldViewPr>
      <p:cViewPr varScale="1">
        <p:scale>
          <a:sx n="55" d="100"/>
          <a:sy n="55" d="100"/>
        </p:scale>
        <p:origin x="177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ObjectOutputStream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ObjectOutput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DataOutput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9B775-BB87-4038-ADBB-05219D0EFB3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CB8DB234-5559-4701-B0E3-E93B42099065}">
      <dgm:prSet phldrT="[Texto]"/>
      <dgm:spPr/>
      <dgm:t>
        <a:bodyPr/>
        <a:lstStyle/>
        <a:p>
          <a:r>
            <a:rPr lang="es-MX" dirty="0" err="1"/>
            <a:t>ObjectInputStream</a:t>
          </a:r>
          <a:endParaRPr lang="es-MX" dirty="0"/>
        </a:p>
      </dgm:t>
    </dgm:pt>
    <dgm:pt modelId="{74CD1DC3-A3F4-4580-9347-3D313F30C169}" type="parTrans" cxnId="{6B6D0B90-4BB0-4303-9C1A-A3B24B75DF43}">
      <dgm:prSet/>
      <dgm:spPr/>
      <dgm:t>
        <a:bodyPr/>
        <a:lstStyle/>
        <a:p>
          <a:endParaRPr lang="es-MX"/>
        </a:p>
      </dgm:t>
    </dgm:pt>
    <dgm:pt modelId="{F3C6D77C-EC07-4CD6-A310-CC644EDF4574}" type="sibTrans" cxnId="{6B6D0B90-4BB0-4303-9C1A-A3B24B75DF43}">
      <dgm:prSet/>
      <dgm:spPr/>
      <dgm:t>
        <a:bodyPr/>
        <a:lstStyle/>
        <a:p>
          <a:endParaRPr lang="es-MX"/>
        </a:p>
      </dgm:t>
    </dgm:pt>
    <dgm:pt modelId="{5D9C9D2A-C999-43FF-979D-314F0CF31A84}">
      <dgm:prSet phldrT="[Texto]"/>
      <dgm:spPr/>
      <dgm:t>
        <a:bodyPr/>
        <a:lstStyle/>
        <a:p>
          <a:r>
            <a:rPr lang="es-MX" dirty="0"/>
            <a:t>&lt;&lt;&lt;interface&gt;&gt;&gt; </a:t>
          </a:r>
          <a:r>
            <a:rPr lang="es-MX" dirty="0" err="1"/>
            <a:t>ObjectStreamConstants</a:t>
          </a:r>
          <a:endParaRPr lang="es-MX" dirty="0"/>
        </a:p>
      </dgm:t>
    </dgm:pt>
    <dgm:pt modelId="{7AF2DD84-C996-4B72-A916-3E790F3E1D29}" type="parTrans" cxnId="{0208E037-7D2F-44FF-8EAE-6916A3A0A505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9E4100BB-E95D-4B41-BBAA-57AD8E1BAEF2}" type="sibTrans" cxnId="{0208E037-7D2F-44FF-8EAE-6916A3A0A505}">
      <dgm:prSet/>
      <dgm:spPr/>
      <dgm:t>
        <a:bodyPr/>
        <a:lstStyle/>
        <a:p>
          <a:endParaRPr lang="es-MX"/>
        </a:p>
      </dgm:t>
    </dgm:pt>
    <dgm:pt modelId="{E405A172-1536-445B-8F5A-D513D43D9225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ObjectInput</a:t>
          </a:r>
          <a:endParaRPr lang="es-MX" dirty="0"/>
        </a:p>
      </dgm:t>
    </dgm:pt>
    <dgm:pt modelId="{7D8D5C1E-6782-4CFF-8CD4-690EED597FA1}" type="parTrans" cxnId="{ECF2A81D-E4C9-42BA-85C4-2A080DDC6313}">
      <dgm:prSet/>
      <dgm:spPr>
        <a:ln>
          <a:prstDash val="sysDash"/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832B46DF-2574-401E-9F69-F86A1B65B824}" type="sibTrans" cxnId="{ECF2A81D-E4C9-42BA-85C4-2A080DDC6313}">
      <dgm:prSet/>
      <dgm:spPr/>
      <dgm:t>
        <a:bodyPr/>
        <a:lstStyle/>
        <a:p>
          <a:endParaRPr lang="es-MX"/>
        </a:p>
      </dgm:t>
    </dgm:pt>
    <dgm:pt modelId="{44431B81-EAA1-4078-9F8B-7A5AA462BD39}">
      <dgm:prSet phldrT="[Texto]"/>
      <dgm:spPr/>
      <dgm:t>
        <a:bodyPr/>
        <a:lstStyle/>
        <a:p>
          <a:r>
            <a:rPr lang="es-MX" dirty="0"/>
            <a:t>&lt;&lt;interface&gt;&gt; </a:t>
          </a:r>
          <a:r>
            <a:rPr lang="es-MX" dirty="0" err="1"/>
            <a:t>DataInput</a:t>
          </a:r>
          <a:endParaRPr lang="es-MX" dirty="0"/>
        </a:p>
      </dgm:t>
    </dgm:pt>
    <dgm:pt modelId="{E920A368-80EC-454B-8A6D-65281EFC67C5}" type="parTrans" cxnId="{D820209A-57AC-4740-BFF4-5025FE253AD9}">
      <dgm:prSet/>
      <dgm:spPr>
        <a:ln>
          <a:headEnd type="none" w="lg" len="lg"/>
          <a:tailEnd type="triangle" w="lg" len="lg"/>
        </a:ln>
      </dgm:spPr>
      <dgm:t>
        <a:bodyPr/>
        <a:lstStyle/>
        <a:p>
          <a:endParaRPr lang="es-MX"/>
        </a:p>
      </dgm:t>
    </dgm:pt>
    <dgm:pt modelId="{B5BA8A3F-EC41-4788-9658-FACAC4EB7CB7}" type="sibTrans" cxnId="{D820209A-57AC-4740-BFF4-5025FE253AD9}">
      <dgm:prSet/>
      <dgm:spPr/>
      <dgm:t>
        <a:bodyPr/>
        <a:lstStyle/>
        <a:p>
          <a:endParaRPr lang="es-MX"/>
        </a:p>
      </dgm:t>
    </dgm:pt>
    <dgm:pt modelId="{8717C378-D0F0-4D52-A1B5-E42B91D59983}" type="pres">
      <dgm:prSet presAssocID="{E709B775-BB87-4038-ADBB-05219D0EFB3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B7F018-53B0-4172-BFB4-2F557EFB673C}" type="pres">
      <dgm:prSet presAssocID="{CB8DB234-5559-4701-B0E3-E93B42099065}" presName="root1" presStyleCnt="0"/>
      <dgm:spPr/>
    </dgm:pt>
    <dgm:pt modelId="{67ED47C6-21E9-4397-B4E5-74998413D2EE}" type="pres">
      <dgm:prSet presAssocID="{CB8DB234-5559-4701-B0E3-E93B42099065}" presName="LevelOneTextNode" presStyleLbl="node0" presStyleIdx="0" presStyleCnt="1">
        <dgm:presLayoutVars>
          <dgm:chPref val="3"/>
        </dgm:presLayoutVars>
      </dgm:prSet>
      <dgm:spPr/>
    </dgm:pt>
    <dgm:pt modelId="{7C0C9002-C185-42F0-AC3D-9A9448958DD8}" type="pres">
      <dgm:prSet presAssocID="{CB8DB234-5559-4701-B0E3-E93B42099065}" presName="level2hierChild" presStyleCnt="0"/>
      <dgm:spPr/>
    </dgm:pt>
    <dgm:pt modelId="{76950C0F-A98D-4BD2-8494-38B32465B7F2}" type="pres">
      <dgm:prSet presAssocID="{7AF2DD84-C996-4B72-A916-3E790F3E1D29}" presName="conn2-1" presStyleLbl="parChTrans1D2" presStyleIdx="0" presStyleCnt="2"/>
      <dgm:spPr/>
    </dgm:pt>
    <dgm:pt modelId="{54DC78F1-DE68-4B91-A850-F5B08BE75295}" type="pres">
      <dgm:prSet presAssocID="{7AF2DD84-C996-4B72-A916-3E790F3E1D29}" presName="connTx" presStyleLbl="parChTrans1D2" presStyleIdx="0" presStyleCnt="2"/>
      <dgm:spPr/>
    </dgm:pt>
    <dgm:pt modelId="{C3253126-C847-467B-BC90-8727E4ADA241}" type="pres">
      <dgm:prSet presAssocID="{5D9C9D2A-C999-43FF-979D-314F0CF31A84}" presName="root2" presStyleCnt="0"/>
      <dgm:spPr/>
    </dgm:pt>
    <dgm:pt modelId="{84B2E85E-61AB-483B-804A-659F02CFF9C8}" type="pres">
      <dgm:prSet presAssocID="{5D9C9D2A-C999-43FF-979D-314F0CF31A84}" presName="LevelTwoTextNode" presStyleLbl="node2" presStyleIdx="0" presStyleCnt="2">
        <dgm:presLayoutVars>
          <dgm:chPref val="3"/>
        </dgm:presLayoutVars>
      </dgm:prSet>
      <dgm:spPr/>
    </dgm:pt>
    <dgm:pt modelId="{FBFD3B61-68F5-459B-A8E7-4E8C81E9EFA4}" type="pres">
      <dgm:prSet presAssocID="{5D9C9D2A-C999-43FF-979D-314F0CF31A84}" presName="level3hierChild" presStyleCnt="0"/>
      <dgm:spPr/>
    </dgm:pt>
    <dgm:pt modelId="{DCA2C7E0-9A8C-43D7-BC49-69BF0CB6B35F}" type="pres">
      <dgm:prSet presAssocID="{7D8D5C1E-6782-4CFF-8CD4-690EED597FA1}" presName="conn2-1" presStyleLbl="parChTrans1D2" presStyleIdx="1" presStyleCnt="2"/>
      <dgm:spPr/>
    </dgm:pt>
    <dgm:pt modelId="{017F1B2D-0BB9-41CB-8BD1-412C0D34B9C5}" type="pres">
      <dgm:prSet presAssocID="{7D8D5C1E-6782-4CFF-8CD4-690EED597FA1}" presName="connTx" presStyleLbl="parChTrans1D2" presStyleIdx="1" presStyleCnt="2"/>
      <dgm:spPr/>
    </dgm:pt>
    <dgm:pt modelId="{C39B82AE-143D-4807-8BF7-99166BE18E95}" type="pres">
      <dgm:prSet presAssocID="{E405A172-1536-445B-8F5A-D513D43D9225}" presName="root2" presStyleCnt="0"/>
      <dgm:spPr/>
    </dgm:pt>
    <dgm:pt modelId="{B27E07F9-158C-48B7-96AA-B5FAE5A7F60D}" type="pres">
      <dgm:prSet presAssocID="{E405A172-1536-445B-8F5A-D513D43D9225}" presName="LevelTwoTextNode" presStyleLbl="node2" presStyleIdx="1" presStyleCnt="2">
        <dgm:presLayoutVars>
          <dgm:chPref val="3"/>
        </dgm:presLayoutVars>
      </dgm:prSet>
      <dgm:spPr/>
    </dgm:pt>
    <dgm:pt modelId="{93400AE2-29BC-4145-8157-A8EBF6513B16}" type="pres">
      <dgm:prSet presAssocID="{E405A172-1536-445B-8F5A-D513D43D9225}" presName="level3hierChild" presStyleCnt="0"/>
      <dgm:spPr/>
    </dgm:pt>
    <dgm:pt modelId="{80EEE9F6-A50E-4D5D-A235-0D437E12794C}" type="pres">
      <dgm:prSet presAssocID="{E920A368-80EC-454B-8A6D-65281EFC67C5}" presName="conn2-1" presStyleLbl="parChTrans1D3" presStyleIdx="0" presStyleCnt="1"/>
      <dgm:spPr/>
    </dgm:pt>
    <dgm:pt modelId="{D1990921-2E3E-4E76-BF96-A40DF72BADBC}" type="pres">
      <dgm:prSet presAssocID="{E920A368-80EC-454B-8A6D-65281EFC67C5}" presName="connTx" presStyleLbl="parChTrans1D3" presStyleIdx="0" presStyleCnt="1"/>
      <dgm:spPr/>
    </dgm:pt>
    <dgm:pt modelId="{741A5620-F1C7-4633-BB63-0F27D45A2F49}" type="pres">
      <dgm:prSet presAssocID="{44431B81-EAA1-4078-9F8B-7A5AA462BD39}" presName="root2" presStyleCnt="0"/>
      <dgm:spPr/>
    </dgm:pt>
    <dgm:pt modelId="{8D7F35AC-43DE-4EEF-AE29-489FF115F66E}" type="pres">
      <dgm:prSet presAssocID="{44431B81-EAA1-4078-9F8B-7A5AA462BD39}" presName="LevelTwoTextNode" presStyleLbl="node3" presStyleIdx="0" presStyleCnt="1">
        <dgm:presLayoutVars>
          <dgm:chPref val="3"/>
        </dgm:presLayoutVars>
      </dgm:prSet>
      <dgm:spPr/>
    </dgm:pt>
    <dgm:pt modelId="{52EE6A7D-84D5-4798-97D0-B533E88220CE}" type="pres">
      <dgm:prSet presAssocID="{44431B81-EAA1-4078-9F8B-7A5AA462BD39}" presName="level3hierChild" presStyleCnt="0"/>
      <dgm:spPr/>
    </dgm:pt>
  </dgm:ptLst>
  <dgm:cxnLst>
    <dgm:cxn modelId="{DAF67805-92D0-4F8D-B604-729D1ED96227}" type="presOf" srcId="{7D8D5C1E-6782-4CFF-8CD4-690EED597FA1}" destId="{017F1B2D-0BB9-41CB-8BD1-412C0D34B9C5}" srcOrd="1" destOrd="0" presId="urn:microsoft.com/office/officeart/2005/8/layout/hierarchy2"/>
    <dgm:cxn modelId="{1B36970A-8C3F-49A0-8E82-ED3BEF15EA50}" type="presOf" srcId="{7D8D5C1E-6782-4CFF-8CD4-690EED597FA1}" destId="{DCA2C7E0-9A8C-43D7-BC49-69BF0CB6B35F}" srcOrd="0" destOrd="0" presId="urn:microsoft.com/office/officeart/2005/8/layout/hierarchy2"/>
    <dgm:cxn modelId="{573A0A10-7799-4DDA-8A18-5CB5DC3FF67B}" type="presOf" srcId="{E920A368-80EC-454B-8A6D-65281EFC67C5}" destId="{D1990921-2E3E-4E76-BF96-A40DF72BADBC}" srcOrd="1" destOrd="0" presId="urn:microsoft.com/office/officeart/2005/8/layout/hierarchy2"/>
    <dgm:cxn modelId="{E7CAEF13-DCCB-4C70-9BC6-A656BF1408E4}" type="presOf" srcId="{44431B81-EAA1-4078-9F8B-7A5AA462BD39}" destId="{8D7F35AC-43DE-4EEF-AE29-489FF115F66E}" srcOrd="0" destOrd="0" presId="urn:microsoft.com/office/officeart/2005/8/layout/hierarchy2"/>
    <dgm:cxn modelId="{ECF2A81D-E4C9-42BA-85C4-2A080DDC6313}" srcId="{CB8DB234-5559-4701-B0E3-E93B42099065}" destId="{E405A172-1536-445B-8F5A-D513D43D9225}" srcOrd="1" destOrd="0" parTransId="{7D8D5C1E-6782-4CFF-8CD4-690EED597FA1}" sibTransId="{832B46DF-2574-401E-9F69-F86A1B65B824}"/>
    <dgm:cxn modelId="{0208E037-7D2F-44FF-8EAE-6916A3A0A505}" srcId="{CB8DB234-5559-4701-B0E3-E93B42099065}" destId="{5D9C9D2A-C999-43FF-979D-314F0CF31A84}" srcOrd="0" destOrd="0" parTransId="{7AF2DD84-C996-4B72-A916-3E790F3E1D29}" sibTransId="{9E4100BB-E95D-4B41-BBAA-57AD8E1BAEF2}"/>
    <dgm:cxn modelId="{64C2E271-0387-4154-B70E-08E002D9473D}" type="presOf" srcId="{CB8DB234-5559-4701-B0E3-E93B42099065}" destId="{67ED47C6-21E9-4397-B4E5-74998413D2EE}" srcOrd="0" destOrd="0" presId="urn:microsoft.com/office/officeart/2005/8/layout/hierarchy2"/>
    <dgm:cxn modelId="{69C06478-BD84-4D39-960A-245CDD198FD9}" type="presOf" srcId="{E709B775-BB87-4038-ADBB-05219D0EFB30}" destId="{8717C378-D0F0-4D52-A1B5-E42B91D59983}" srcOrd="0" destOrd="0" presId="urn:microsoft.com/office/officeart/2005/8/layout/hierarchy2"/>
    <dgm:cxn modelId="{6B6D0B90-4BB0-4303-9C1A-A3B24B75DF43}" srcId="{E709B775-BB87-4038-ADBB-05219D0EFB30}" destId="{CB8DB234-5559-4701-B0E3-E93B42099065}" srcOrd="0" destOrd="0" parTransId="{74CD1DC3-A3F4-4580-9347-3D313F30C169}" sibTransId="{F3C6D77C-EC07-4CD6-A310-CC644EDF4574}"/>
    <dgm:cxn modelId="{60E17A90-1E29-455E-A111-11642939024A}" type="presOf" srcId="{E920A368-80EC-454B-8A6D-65281EFC67C5}" destId="{80EEE9F6-A50E-4D5D-A235-0D437E12794C}" srcOrd="0" destOrd="0" presId="urn:microsoft.com/office/officeart/2005/8/layout/hierarchy2"/>
    <dgm:cxn modelId="{D820209A-57AC-4740-BFF4-5025FE253AD9}" srcId="{E405A172-1536-445B-8F5A-D513D43D9225}" destId="{44431B81-EAA1-4078-9F8B-7A5AA462BD39}" srcOrd="0" destOrd="0" parTransId="{E920A368-80EC-454B-8A6D-65281EFC67C5}" sibTransId="{B5BA8A3F-EC41-4788-9658-FACAC4EB7CB7}"/>
    <dgm:cxn modelId="{FC6F3C9F-9CD9-40E2-B820-4BF0AD892371}" type="presOf" srcId="{5D9C9D2A-C999-43FF-979D-314F0CF31A84}" destId="{84B2E85E-61AB-483B-804A-659F02CFF9C8}" srcOrd="0" destOrd="0" presId="urn:microsoft.com/office/officeart/2005/8/layout/hierarchy2"/>
    <dgm:cxn modelId="{CE6C9EAE-2221-4ED4-ADD1-2C8645256604}" type="presOf" srcId="{E405A172-1536-445B-8F5A-D513D43D9225}" destId="{B27E07F9-158C-48B7-96AA-B5FAE5A7F60D}" srcOrd="0" destOrd="0" presId="urn:microsoft.com/office/officeart/2005/8/layout/hierarchy2"/>
    <dgm:cxn modelId="{E17B58B1-14F2-4954-B489-882292D67FC4}" type="presOf" srcId="{7AF2DD84-C996-4B72-A916-3E790F3E1D29}" destId="{54DC78F1-DE68-4B91-A850-F5B08BE75295}" srcOrd="1" destOrd="0" presId="urn:microsoft.com/office/officeart/2005/8/layout/hierarchy2"/>
    <dgm:cxn modelId="{21865DE4-737E-4B26-89F2-3D7672CA84DB}" type="presOf" srcId="{7AF2DD84-C996-4B72-A916-3E790F3E1D29}" destId="{76950C0F-A98D-4BD2-8494-38B32465B7F2}" srcOrd="0" destOrd="0" presId="urn:microsoft.com/office/officeart/2005/8/layout/hierarchy2"/>
    <dgm:cxn modelId="{C2CE311F-AF3C-4EDC-9257-7C804DFA78C2}" type="presParOf" srcId="{8717C378-D0F0-4D52-A1B5-E42B91D59983}" destId="{06B7F018-53B0-4172-BFB4-2F557EFB673C}" srcOrd="0" destOrd="0" presId="urn:microsoft.com/office/officeart/2005/8/layout/hierarchy2"/>
    <dgm:cxn modelId="{62C82134-4BA9-436B-B886-921661469E03}" type="presParOf" srcId="{06B7F018-53B0-4172-BFB4-2F557EFB673C}" destId="{67ED47C6-21E9-4397-B4E5-74998413D2EE}" srcOrd="0" destOrd="0" presId="urn:microsoft.com/office/officeart/2005/8/layout/hierarchy2"/>
    <dgm:cxn modelId="{18B3897B-3891-4B8A-B06A-80229F2050B5}" type="presParOf" srcId="{06B7F018-53B0-4172-BFB4-2F557EFB673C}" destId="{7C0C9002-C185-42F0-AC3D-9A9448958DD8}" srcOrd="1" destOrd="0" presId="urn:microsoft.com/office/officeart/2005/8/layout/hierarchy2"/>
    <dgm:cxn modelId="{2F097F33-E809-4C74-A704-FA04ED357F58}" type="presParOf" srcId="{7C0C9002-C185-42F0-AC3D-9A9448958DD8}" destId="{76950C0F-A98D-4BD2-8494-38B32465B7F2}" srcOrd="0" destOrd="0" presId="urn:microsoft.com/office/officeart/2005/8/layout/hierarchy2"/>
    <dgm:cxn modelId="{D791A9E5-E444-48E9-8F3C-67E9137244F3}" type="presParOf" srcId="{76950C0F-A98D-4BD2-8494-38B32465B7F2}" destId="{54DC78F1-DE68-4B91-A850-F5B08BE75295}" srcOrd="0" destOrd="0" presId="urn:microsoft.com/office/officeart/2005/8/layout/hierarchy2"/>
    <dgm:cxn modelId="{9C056E16-ABC0-43FE-94D9-FBB1CCDD4A3B}" type="presParOf" srcId="{7C0C9002-C185-42F0-AC3D-9A9448958DD8}" destId="{C3253126-C847-467B-BC90-8727E4ADA241}" srcOrd="1" destOrd="0" presId="urn:microsoft.com/office/officeart/2005/8/layout/hierarchy2"/>
    <dgm:cxn modelId="{BB76A987-5C30-4A08-9420-552F975CFDC0}" type="presParOf" srcId="{C3253126-C847-467B-BC90-8727E4ADA241}" destId="{84B2E85E-61AB-483B-804A-659F02CFF9C8}" srcOrd="0" destOrd="0" presId="urn:microsoft.com/office/officeart/2005/8/layout/hierarchy2"/>
    <dgm:cxn modelId="{31B1C66A-1835-480B-BB11-A2A57F3AE910}" type="presParOf" srcId="{C3253126-C847-467B-BC90-8727E4ADA241}" destId="{FBFD3B61-68F5-459B-A8E7-4E8C81E9EFA4}" srcOrd="1" destOrd="0" presId="urn:microsoft.com/office/officeart/2005/8/layout/hierarchy2"/>
    <dgm:cxn modelId="{524A7239-1A02-47A0-8398-A98C7469652B}" type="presParOf" srcId="{7C0C9002-C185-42F0-AC3D-9A9448958DD8}" destId="{DCA2C7E0-9A8C-43D7-BC49-69BF0CB6B35F}" srcOrd="2" destOrd="0" presId="urn:microsoft.com/office/officeart/2005/8/layout/hierarchy2"/>
    <dgm:cxn modelId="{8D26321A-FF91-4863-AD5B-BCCC564A458D}" type="presParOf" srcId="{DCA2C7E0-9A8C-43D7-BC49-69BF0CB6B35F}" destId="{017F1B2D-0BB9-41CB-8BD1-412C0D34B9C5}" srcOrd="0" destOrd="0" presId="urn:microsoft.com/office/officeart/2005/8/layout/hierarchy2"/>
    <dgm:cxn modelId="{0EF7BFB9-5AC3-4AA5-A255-DFC7DAB570D6}" type="presParOf" srcId="{7C0C9002-C185-42F0-AC3D-9A9448958DD8}" destId="{C39B82AE-143D-4807-8BF7-99166BE18E95}" srcOrd="3" destOrd="0" presId="urn:microsoft.com/office/officeart/2005/8/layout/hierarchy2"/>
    <dgm:cxn modelId="{5213D112-FCC3-476E-A10A-4ADA75E87D5B}" type="presParOf" srcId="{C39B82AE-143D-4807-8BF7-99166BE18E95}" destId="{B27E07F9-158C-48B7-96AA-B5FAE5A7F60D}" srcOrd="0" destOrd="0" presId="urn:microsoft.com/office/officeart/2005/8/layout/hierarchy2"/>
    <dgm:cxn modelId="{118015B4-AC2B-4F07-A23F-DEDE42B00E50}" type="presParOf" srcId="{C39B82AE-143D-4807-8BF7-99166BE18E95}" destId="{93400AE2-29BC-4145-8157-A8EBF6513B16}" srcOrd="1" destOrd="0" presId="urn:microsoft.com/office/officeart/2005/8/layout/hierarchy2"/>
    <dgm:cxn modelId="{DB6EC16F-7769-4528-AF87-8FCFD0027DDE}" type="presParOf" srcId="{93400AE2-29BC-4145-8157-A8EBF6513B16}" destId="{80EEE9F6-A50E-4D5D-A235-0D437E12794C}" srcOrd="0" destOrd="0" presId="urn:microsoft.com/office/officeart/2005/8/layout/hierarchy2"/>
    <dgm:cxn modelId="{388553D2-7BDF-4A61-A6A0-CB1CA78144A6}" type="presParOf" srcId="{80EEE9F6-A50E-4D5D-A235-0D437E12794C}" destId="{D1990921-2E3E-4E76-BF96-A40DF72BADBC}" srcOrd="0" destOrd="0" presId="urn:microsoft.com/office/officeart/2005/8/layout/hierarchy2"/>
    <dgm:cxn modelId="{37D37D81-C7D7-4471-A352-B762BDEE81A9}" type="presParOf" srcId="{93400AE2-29BC-4145-8157-A8EBF6513B16}" destId="{741A5620-F1C7-4633-BB63-0F27D45A2F49}" srcOrd="1" destOrd="0" presId="urn:microsoft.com/office/officeart/2005/8/layout/hierarchy2"/>
    <dgm:cxn modelId="{BF3524DD-6D7D-42EA-9E67-B52F3B2E88D6}" type="presParOf" srcId="{741A5620-F1C7-4633-BB63-0F27D45A2F49}" destId="{8D7F35AC-43DE-4EEF-AE29-489FF115F66E}" srcOrd="0" destOrd="0" presId="urn:microsoft.com/office/officeart/2005/8/layout/hierarchy2"/>
    <dgm:cxn modelId="{36C06D6C-567E-47D4-808D-C525B6727D46}" type="presParOf" srcId="{741A5620-F1C7-4633-BB63-0F27D45A2F49}" destId="{52EE6A7D-84D5-4798-97D0-B533E88220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ObjectOutputStream</a:t>
          </a:r>
          <a:endParaRPr lang="es-MX" sz="14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&lt;&lt;&lt;interface&gt;&gt;&gt; </a:t>
          </a:r>
          <a:r>
            <a:rPr lang="es-MX" sz="1400" kern="1200" dirty="0" err="1"/>
            <a:t>ObjectStreamConstants</a:t>
          </a:r>
          <a:endParaRPr lang="es-MX" sz="14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ObjectOutput</a:t>
          </a:r>
          <a:endParaRPr lang="es-MX" sz="14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DataOutput</a:t>
          </a:r>
          <a:endParaRPr lang="es-MX" sz="1400" kern="1200" dirty="0"/>
        </a:p>
      </dsp:txBody>
      <dsp:txXfrm>
        <a:off x="5061169" y="2398009"/>
        <a:ext cx="1745289" cy="846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D47C6-21E9-4397-B4E5-74998413D2EE}">
      <dsp:nvSpPr>
        <dsp:cNvPr id="0" name=""/>
        <dsp:cNvSpPr/>
      </dsp:nvSpPr>
      <dsp:spPr>
        <a:xfrm>
          <a:off x="579" y="185476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ObjectInputStream</a:t>
          </a:r>
          <a:endParaRPr lang="es-MX" sz="1400" kern="1200" dirty="0"/>
        </a:p>
      </dsp:txBody>
      <dsp:txXfrm>
        <a:off x="26909" y="1881098"/>
        <a:ext cx="1745289" cy="846314"/>
      </dsp:txXfrm>
    </dsp:sp>
    <dsp:sp modelId="{76950C0F-A98D-4BD2-8494-38B32465B7F2}">
      <dsp:nvSpPr>
        <dsp:cNvPr id="0" name=""/>
        <dsp:cNvSpPr/>
      </dsp:nvSpPr>
      <dsp:spPr>
        <a:xfrm rot="19457599">
          <a:off x="1715283" y="2028244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023658"/>
        <a:ext cx="44283" cy="44283"/>
      </dsp:txXfrm>
    </dsp:sp>
    <dsp:sp modelId="{84B2E85E-61AB-483B-804A-659F02CFF9C8}">
      <dsp:nvSpPr>
        <dsp:cNvPr id="0" name=""/>
        <dsp:cNvSpPr/>
      </dsp:nvSpPr>
      <dsp:spPr>
        <a:xfrm>
          <a:off x="2517709" y="1337858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&lt;&lt;&lt;interface&gt;&gt;&gt; </a:t>
          </a:r>
          <a:r>
            <a:rPr lang="es-MX" sz="1400" kern="1200" dirty="0" err="1"/>
            <a:t>ObjectStreamConstants</a:t>
          </a:r>
          <a:endParaRPr lang="es-MX" sz="1400" kern="1200" dirty="0"/>
        </a:p>
      </dsp:txBody>
      <dsp:txXfrm>
        <a:off x="2544039" y="1364188"/>
        <a:ext cx="1745289" cy="846314"/>
      </dsp:txXfrm>
    </dsp:sp>
    <dsp:sp modelId="{DCA2C7E0-9A8C-43D7-BC49-69BF0CB6B35F}">
      <dsp:nvSpPr>
        <dsp:cNvPr id="0" name=""/>
        <dsp:cNvSpPr/>
      </dsp:nvSpPr>
      <dsp:spPr>
        <a:xfrm rot="2142401">
          <a:off x="1715283" y="2545155"/>
          <a:ext cx="885672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885672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ysDash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135977" y="2540569"/>
        <a:ext cx="44283" cy="44283"/>
      </dsp:txXfrm>
    </dsp:sp>
    <dsp:sp modelId="{B27E07F9-158C-48B7-96AA-B5FAE5A7F60D}">
      <dsp:nvSpPr>
        <dsp:cNvPr id="0" name=""/>
        <dsp:cNvSpPr/>
      </dsp:nvSpPr>
      <dsp:spPr>
        <a:xfrm>
          <a:off x="251770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ObjectInput</a:t>
          </a:r>
          <a:endParaRPr lang="es-MX" sz="1400" kern="1200" dirty="0"/>
        </a:p>
      </dsp:txBody>
      <dsp:txXfrm>
        <a:off x="2544039" y="2398009"/>
        <a:ext cx="1745289" cy="846314"/>
      </dsp:txXfrm>
    </dsp:sp>
    <dsp:sp modelId="{80EEE9F6-A50E-4D5D-A235-0D437E12794C}">
      <dsp:nvSpPr>
        <dsp:cNvPr id="0" name=""/>
        <dsp:cNvSpPr/>
      </dsp:nvSpPr>
      <dsp:spPr>
        <a:xfrm>
          <a:off x="4315659" y="2803610"/>
          <a:ext cx="719179" cy="35112"/>
        </a:xfrm>
        <a:custGeom>
          <a:avLst/>
          <a:gdLst/>
          <a:ahLst/>
          <a:cxnLst/>
          <a:rect l="0" t="0" r="0" b="0"/>
          <a:pathLst>
            <a:path>
              <a:moveTo>
                <a:pt x="0" y="17556"/>
              </a:moveTo>
              <a:lnTo>
                <a:pt x="719179" y="17556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headEnd type="none" w="lg" len="lg"/>
          <a:tailEnd type="triangle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4657269" y="2803187"/>
        <a:ext cx="35958" cy="35958"/>
      </dsp:txXfrm>
    </dsp:sp>
    <dsp:sp modelId="{8D7F35AC-43DE-4EEF-AE29-489FF115F66E}">
      <dsp:nvSpPr>
        <dsp:cNvPr id="0" name=""/>
        <dsp:cNvSpPr/>
      </dsp:nvSpPr>
      <dsp:spPr>
        <a:xfrm>
          <a:off x="5034839" y="2371679"/>
          <a:ext cx="1797949" cy="8989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&lt;&lt;interface&gt;&gt; </a:t>
          </a:r>
          <a:r>
            <a:rPr lang="es-MX" sz="1400" kern="1200" dirty="0" err="1"/>
            <a:t>DataInput</a:t>
          </a:r>
          <a:endParaRPr lang="es-MX" sz="1400" kern="1200" dirty="0"/>
        </a:p>
      </dsp:txBody>
      <dsp:txXfrm>
        <a:off x="5061169" y="2398009"/>
        <a:ext cx="1745289" cy="84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86E4E-D325-49F3-92DC-E1CBE11EDD3F}" type="datetimeFigureOut">
              <a:rPr lang="es-MX" smtClean="0"/>
              <a:t>27/08/2018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F575A-D191-4F87-AFF1-A013C752B48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330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27/08/2018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1.4 </a:t>
            </a:r>
            <a:r>
              <a:rPr lang="es-MX" dirty="0" err="1"/>
              <a:t>Serialización</a:t>
            </a:r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51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Datos serialización, clase usuario (2/2)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getNombre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getApaterno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getAmaterno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getPwd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getEdad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() {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dirty="0" err="1">
                <a:latin typeface="MoolBoran" panose="020B0100010101010101" pitchFamily="34" charset="0"/>
                <a:cs typeface="MoolBoran" panose="020B0100010101010101" pitchFamily="34" charset="0"/>
              </a:rPr>
              <a:t>return</a:t>
            </a: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  <a:p>
            <a:pPr marL="0" indent="0">
              <a:buNone/>
            </a:pPr>
            <a:r>
              <a:rPr lang="es-MX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124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java.net.*;</a:t>
            </a:r>
          </a:p>
          <a:p>
            <a:pPr marL="0" indent="0">
              <a:buNone/>
            </a:pPr>
            <a:r>
              <a:rPr lang="fr-FR" sz="2400" dirty="0">
                <a:latin typeface="MoolBoran" panose="020B0100010101010101" pitchFamily="34" charset="0"/>
                <a:cs typeface="MoolBoran" panose="020B0100010101010101" pitchFamily="34" charset="0"/>
              </a:rPr>
              <a:t>import java.io.*;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Servidor 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try{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s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ServerSocket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(9999);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("Servicio iniciado... Esperando cliente");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6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(;;){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Socket cl=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s.accept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("Cliente conectado desde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cl.getInetAddress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()+":"+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cl.getPort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Usuario u = (Usuario)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ois.readObject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("Objeto recibido.. Extrayendo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informacion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("Nombre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u.getNombre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("Apellido Paterno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u.getApaterno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("Apellido Materno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u.getAmaterno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u.getPwd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("Edad = "+</a:t>
            </a:r>
            <a:r>
              <a:rPr lang="es-MX" sz="2000" dirty="0" err="1">
                <a:latin typeface="MoolBoran" panose="020B0100010101010101" pitchFamily="34" charset="0"/>
                <a:cs typeface="MoolBoran" panose="020B0100010101010101" pitchFamily="34" charset="0"/>
              </a:rPr>
              <a:t>u.getEdad</a:t>
            </a: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endParaRPr lang="es-MX" sz="20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0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76750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servidor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("Devolviendo objeto...");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        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}  catch(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Exception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e){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e.printStackTrace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}//catch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}//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70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(1/3)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java.net.*;</a:t>
            </a: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buNone/>
            </a:pPr>
            <a:endParaRPr lang="es-MX" sz="2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Cliente 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host= "127.0.0.1";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9999;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6272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(2/3)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try{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Socket cl = new Socket(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host,pto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("Conexión establecida...");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cl.getOutputStream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ois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cl.getInputStream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Usuario u = new Usuario("Pepito", "Perez","Juarez","12345",20);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("Enviando objeto");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oos.writeObject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(u);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oos.flush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         </a:t>
            </a:r>
            <a:r>
              <a:rPr lang="es-MX" sz="2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2400" dirty="0">
                <a:latin typeface="MoolBoran" panose="020B0100010101010101" pitchFamily="34" charset="0"/>
                <a:cs typeface="MoolBoran" panose="020B0100010101010101" pitchFamily="34" charset="0"/>
              </a:rPr>
              <a:t>("Preparado para recibir respuesta...");     </a:t>
            </a:r>
            <a:r>
              <a:rPr lang="es-MX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120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Datos serialización, cliente (3/3)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000" dirty="0"/>
              <a:t>        Usuario u2 = (Usuario)</a:t>
            </a:r>
            <a:r>
              <a:rPr lang="es-MX" sz="2000" dirty="0" err="1"/>
              <a:t>ois.readObject</a:t>
            </a:r>
            <a:r>
              <a:rPr lang="es-MX" sz="2000" dirty="0"/>
              <a:t>();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("Objeto recibido.. Extrayendo </a:t>
            </a:r>
            <a:r>
              <a:rPr lang="es-MX" sz="2000" dirty="0" err="1"/>
              <a:t>informacion</a:t>
            </a:r>
            <a:r>
              <a:rPr lang="es-MX" sz="2000" dirty="0"/>
              <a:t>");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("Nombre = "+u2.getNombre());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Paterno = "+u2.getApaterno());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("Apellido Materno = "+u2.getAmaterno());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</a:t>
            </a:r>
            <a:r>
              <a:rPr lang="es-MX" sz="2000" dirty="0" err="1"/>
              <a:t>Password</a:t>
            </a:r>
            <a:r>
              <a:rPr lang="es-MX" sz="2000" dirty="0"/>
              <a:t> = "+u2.getPwd());</a:t>
            </a:r>
          </a:p>
          <a:p>
            <a:pPr marL="0" indent="0">
              <a:buNone/>
            </a:pPr>
            <a:r>
              <a:rPr lang="es-MX" sz="2000" dirty="0"/>
              <a:t>        </a:t>
            </a:r>
            <a:r>
              <a:rPr lang="es-MX" sz="2000" dirty="0" err="1"/>
              <a:t>System.out.println</a:t>
            </a:r>
            <a:r>
              <a:rPr lang="es-MX" sz="2000" dirty="0"/>
              <a:t>("Edad = "+u2.getEdad());    </a:t>
            </a:r>
          </a:p>
          <a:p>
            <a:pPr marL="0" indent="0">
              <a:buNone/>
            </a:pPr>
            <a:r>
              <a:rPr lang="es-MX" sz="2000" dirty="0"/>
              <a:t>     }catch(</a:t>
            </a:r>
            <a:r>
              <a:rPr lang="es-MX" sz="2000" dirty="0" err="1"/>
              <a:t>Exception</a:t>
            </a:r>
            <a:r>
              <a:rPr lang="es-MX" sz="2000" dirty="0"/>
              <a:t> e){</a:t>
            </a:r>
          </a:p>
          <a:p>
            <a:pPr marL="0" indent="0">
              <a:buNone/>
            </a:pPr>
            <a:r>
              <a:rPr lang="es-MX" sz="2000" dirty="0"/>
              <a:t>         </a:t>
            </a:r>
            <a:r>
              <a:rPr lang="es-MX" sz="2000" dirty="0" err="1"/>
              <a:t>System.err.println</a:t>
            </a:r>
            <a:r>
              <a:rPr lang="es-MX" sz="2000" dirty="0"/>
              <a:t>(e);</a:t>
            </a:r>
          </a:p>
          <a:p>
            <a:pPr marL="0" indent="0">
              <a:buNone/>
            </a:pPr>
            <a:r>
              <a:rPr lang="es-MX" sz="2000" dirty="0"/>
              <a:t>     }//catch</a:t>
            </a:r>
          </a:p>
          <a:p>
            <a:pPr marL="0" indent="0">
              <a:buNone/>
            </a:pPr>
            <a:r>
              <a:rPr lang="es-MX" sz="2000" dirty="0"/>
              <a:t>    }//</a:t>
            </a:r>
            <a:r>
              <a:rPr lang="es-MX" sz="2000" dirty="0" err="1"/>
              <a:t>main</a:t>
            </a:r>
            <a:endParaRPr lang="es-MX" sz="2000" dirty="0"/>
          </a:p>
          <a:p>
            <a:pPr marL="0" indent="0">
              <a:buNone/>
            </a:pPr>
            <a:r>
              <a:rPr lang="es-MX" sz="2000" dirty="0"/>
              <a:t>}//</a:t>
            </a:r>
            <a:r>
              <a:rPr lang="es-MX" sz="2000" dirty="0" err="1"/>
              <a:t>class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9052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serialización funciona bien para la gran mayoría de las clases</a:t>
            </a:r>
          </a:p>
          <a:p>
            <a:r>
              <a:rPr lang="es-MX" dirty="0"/>
              <a:t>Se puede personalizar para casos específicos</a:t>
            </a:r>
          </a:p>
          <a:p>
            <a:r>
              <a:rPr lang="es-MX" dirty="0"/>
              <a:t>Se necesitan definir dos funciones miembro</a:t>
            </a:r>
          </a:p>
        </p:txBody>
      </p:sp>
    </p:spTree>
    <p:extLst>
      <p:ext uri="{BB962C8B-B14F-4D97-AF65-F5344CB8AC3E}">
        <p14:creationId xmlns:p14="http://schemas.microsoft.com/office/powerpoint/2010/main" val="270695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Interfaz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Extiende a </a:t>
            </a:r>
            <a:r>
              <a:rPr lang="es-MX" dirty="0" err="1">
                <a:cs typeface="MoolBoran" panose="020B0100010101010101" pitchFamily="34" charset="0"/>
              </a:rPr>
              <a:t>Serializable</a:t>
            </a:r>
            <a:r>
              <a:rPr lang="es-MX" sz="2400" dirty="0"/>
              <a:t> </a:t>
            </a:r>
            <a:r>
              <a:rPr lang="es-MX" dirty="0"/>
              <a:t>añadiendo dos métodos,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y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 </a:t>
            </a:r>
            <a:r>
              <a:rPr lang="es-MX" dirty="0"/>
              <a:t>que son llamados automáticamente durante la </a:t>
            </a:r>
            <a:r>
              <a:rPr lang="es-MX" dirty="0" err="1"/>
              <a:t>serialización</a:t>
            </a:r>
            <a:r>
              <a:rPr lang="es-MX" dirty="0"/>
              <a:t> y recuperación.</a:t>
            </a:r>
          </a:p>
          <a:p>
            <a:r>
              <a:rPr lang="es-MX" dirty="0"/>
              <a:t>Si un objeto implementa </a:t>
            </a:r>
            <a:r>
              <a:rPr lang="es-MX" dirty="0" err="1"/>
              <a:t>Externalizable</a:t>
            </a:r>
            <a:r>
              <a:rPr lang="es-MX" dirty="0"/>
              <a:t> no se serializa automáticamente nada y se debe especificar lo que se debe serializar con llamadas a </a:t>
            </a:r>
            <a:r>
              <a:rPr lang="es-MX" sz="40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40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8044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(1/2)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67544" y="836712"/>
            <a:ext cx="4038600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java.io.*;</a:t>
            </a:r>
          </a:p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java.util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.*;</a:t>
            </a:r>
          </a:p>
          <a:p>
            <a:pPr marL="0" indent="0">
              <a:buNone/>
            </a:pPr>
            <a:endParaRPr lang="es-MX" sz="16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Externalizable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Usuario(){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vacio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Usuario(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u,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p){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("Creando usuario ("+u+","+p+")");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u;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= p;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writeExternal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out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Usuario.writeExternal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almacenar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600" dirty="0" err="1">
                <a:latin typeface="MoolBoran" panose="020B0100010101010101" pitchFamily="34" charset="0"/>
                <a:cs typeface="MoolBoran" panose="020B0100010101010101" pitchFamily="34" charset="0"/>
              </a:rPr>
              <a:t>out.writeObject</a:t>
            </a: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(usuario);</a:t>
            </a:r>
          </a:p>
          <a:p>
            <a:pPr marL="0" indent="0">
              <a:buNone/>
            </a:pPr>
            <a:r>
              <a:rPr lang="es-MX" sz="16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4644008" y="1268760"/>
            <a:ext cx="4038600" cy="514543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readExternal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in) 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Usuario.readExternal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");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//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Explicitamente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indicamos cuales son los atributos a recuperar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= 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"Usuario: "+usuario+"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: ";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if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null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+ "No disponible";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else</a:t>
            </a:r>
            <a:endParaRPr lang="es-MX" sz="3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+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3800" dirty="0" err="1">
                <a:latin typeface="MoolBoran" panose="020B0100010101010101" pitchFamily="34" charset="0"/>
                <a:cs typeface="MoolBoran" panose="020B0100010101010101" pitchFamily="34" charset="0"/>
              </a:rPr>
              <a:t>cad</a:t>
            </a: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3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425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Consiste en la codificación de un objeto en una secuencia de bits que represente el estado de dicho objeto.</a:t>
            </a:r>
          </a:p>
          <a:p>
            <a:r>
              <a:rPr lang="es-MX" dirty="0"/>
              <a:t>Dicha secuencia se puede almacenar en un archivo o enviar por un socket.</a:t>
            </a:r>
          </a:p>
          <a:p>
            <a:r>
              <a:rPr lang="es-MX" dirty="0"/>
              <a:t>Básicamente significa guardar los valores de sus campos en una secuencia de bits que pueda ser utilizada para reconstruir el objeto original</a:t>
            </a:r>
          </a:p>
        </p:txBody>
      </p:sp>
    </p:spTree>
    <p:extLst>
      <p:ext uri="{BB962C8B-B14F-4D97-AF65-F5344CB8AC3E}">
        <p14:creationId xmlns:p14="http://schemas.microsoft.com/office/powerpoint/2010/main" val="413894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s-MX" dirty="0"/>
              <a:t>Ejemplo </a:t>
            </a:r>
            <a:r>
              <a:rPr lang="es-MX" dirty="0" err="1"/>
              <a:t>DemoExternalizable</a:t>
            </a:r>
            <a:r>
              <a:rPr lang="es-MX" dirty="0"/>
              <a:t> (2/2)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2"/>
          </p:nvPr>
        </p:nvSpPr>
        <p:spPr>
          <a:xfrm>
            <a:off x="4644008" y="980728"/>
            <a:ext cx="4038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DemoExternalizable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static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main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args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throws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IOException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ClassNotFoundException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("Creando el objeto");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usuarios = {"A","B","C"};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={"1","2","3"};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(usuarios,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o = 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FileOutputStream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o.writeObject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o.close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System.out.println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("\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nRecuperando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objeto");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in = 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ObjectInputStream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    new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FileInputStream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("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objetos.out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"));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= (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)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in.readObject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400" dirty="0" err="1">
                <a:latin typeface="MoolBoran" panose="020B0100010101010101" pitchFamily="34" charset="0"/>
                <a:cs typeface="MoolBoran" panose="020B0100010101010101" pitchFamily="34" charset="0"/>
              </a:rPr>
              <a:t>lp.muestraUsuario</a:t>
            </a: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4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private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lista = new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LinkedList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valor;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ListaUsuarios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[] usuarios,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[]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for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i =0; i &lt;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usuarios.length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 i++)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lista.add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(new Usuario(usuarios[i],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passwords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[i]));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void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muestraUsuario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ListIterator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li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lista.listIterator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Usuario u;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while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li.hasNext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()){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u = (Usuario)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li.next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u.muestraUsuario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();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}</a:t>
            </a:r>
          </a:p>
          <a:p>
            <a:pPr marL="0" indent="0">
              <a:buNone/>
            </a:pPr>
            <a:endParaRPr lang="es-MX" sz="14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EF5D4-A926-4BDB-950F-2ABE1989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Serializable</a:t>
            </a:r>
            <a:r>
              <a:rPr lang="es-MX" dirty="0"/>
              <a:t> vs </a:t>
            </a:r>
            <a:r>
              <a:rPr lang="es-MX" dirty="0" err="1"/>
              <a:t>Externalizable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E31003-DB58-4E1C-B787-661E765D85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Se implementa rápidamente</a:t>
            </a:r>
          </a:p>
          <a:p>
            <a:r>
              <a:rPr lang="es-MX" dirty="0"/>
              <a:t>Es mas restrictiva al:</a:t>
            </a:r>
          </a:p>
          <a:p>
            <a:pPr lvl="1"/>
            <a:r>
              <a:rPr lang="es-MX" dirty="0"/>
              <a:t>Usar el constructor por defecto</a:t>
            </a:r>
          </a:p>
          <a:p>
            <a:pPr lvl="1"/>
            <a:r>
              <a:rPr lang="es-MX" dirty="0"/>
              <a:t>Se vuelve responsable de los atributos no accesibles de la clase padre</a:t>
            </a:r>
          </a:p>
          <a:p>
            <a:r>
              <a:rPr lang="es-MX" dirty="0"/>
              <a:t>Tiene un rendimiento menos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9BF4FD-6AE7-4453-BE57-7176E2545A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programador debe implementar el método de serialización</a:t>
            </a:r>
          </a:p>
          <a:p>
            <a:r>
              <a:rPr lang="es-MX" dirty="0"/>
              <a:t>Útil cuando no se puede implementar </a:t>
            </a:r>
            <a:r>
              <a:rPr lang="es-MX" dirty="0" err="1"/>
              <a:t>serializable</a:t>
            </a:r>
            <a:endParaRPr lang="es-MX" dirty="0"/>
          </a:p>
          <a:p>
            <a:r>
              <a:rPr lang="es-MX" dirty="0"/>
              <a:t>Da un mejor rendimiento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7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63272" cy="283691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Los datos primitivos de java son </a:t>
            </a:r>
            <a:r>
              <a:rPr lang="es-MX" i="1" dirty="0" err="1"/>
              <a:t>serializables</a:t>
            </a:r>
            <a:r>
              <a:rPr lang="es-MX" dirty="0"/>
              <a:t>.</a:t>
            </a:r>
          </a:p>
          <a:p>
            <a:r>
              <a:rPr lang="es-MX" dirty="0"/>
              <a:t>Para que un objeto sea </a:t>
            </a:r>
            <a:r>
              <a:rPr lang="es-MX" i="1" dirty="0" err="1"/>
              <a:t>serializable</a:t>
            </a:r>
            <a:r>
              <a:rPr lang="es-MX" dirty="0"/>
              <a:t> todos sus componentes deben serlo.</a:t>
            </a:r>
          </a:p>
          <a:p>
            <a:r>
              <a:rPr lang="es-MX" dirty="0"/>
              <a:t>Si el objeto tiene campos que son objetos, hay que serializarlos primero.</a:t>
            </a:r>
          </a:p>
          <a:p>
            <a:r>
              <a:rPr lang="es-MX" dirty="0"/>
              <a:t>Se introdujo en java para soportar la invocación a objetos remotos (RMI)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sz="half" idx="2"/>
          </p:nvPr>
        </p:nvSpPr>
        <p:spPr>
          <a:xfrm>
            <a:off x="755576" y="4797152"/>
            <a:ext cx="7931224" cy="1329011"/>
          </a:xfrm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 extrusionH="6350">
            <a:bevelT prst="relaxedInset"/>
            <a:bevelB prst="relaxedInset"/>
          </a:sp3d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/>
              <a:t>Si bien el estándar C pone algunas restricciones a los tamaños de los tipos de datos básicos , no todos tienen el mismo tamaño en las distintas plataformas.</a:t>
            </a:r>
          </a:p>
        </p:txBody>
      </p:sp>
    </p:spTree>
    <p:extLst>
      <p:ext uri="{BB962C8B-B14F-4D97-AF65-F5344CB8AC3E}">
        <p14:creationId xmlns:p14="http://schemas.microsoft.com/office/powerpoint/2010/main" val="274546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 no se quiere que un atributo sea </a:t>
            </a:r>
            <a:r>
              <a:rPr lang="es-MX" dirty="0" err="1"/>
              <a:t>serializable</a:t>
            </a:r>
            <a:r>
              <a:rPr lang="es-MX" dirty="0"/>
              <a:t> se marca como transitorio (</a:t>
            </a:r>
            <a:r>
              <a:rPr lang="es-MX" i="1" dirty="0" err="1"/>
              <a:t>transient</a:t>
            </a:r>
            <a:r>
              <a:rPr lang="es-MX" dirty="0"/>
              <a:t>). En el otro extremo del socket recibirá el valor de default, dependiendo del tipo.</a:t>
            </a:r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, se debe de marcar para ello con la interfaz </a:t>
            </a:r>
            <a:r>
              <a:rPr lang="es-MX" i="1" dirty="0" err="1"/>
              <a:t>java.io.Serializable</a:t>
            </a:r>
            <a:r>
              <a:rPr lang="es-MX" i="1" dirty="0"/>
              <a:t>.</a:t>
            </a:r>
            <a:endParaRPr lang="es-MX" dirty="0"/>
          </a:p>
          <a:p>
            <a:r>
              <a:rPr lang="es-MX" dirty="0"/>
              <a:t>No define métodos </a:t>
            </a:r>
          </a:p>
        </p:txBody>
      </p:sp>
    </p:spTree>
    <p:extLst>
      <p:ext uri="{BB962C8B-B14F-4D97-AF65-F5344CB8AC3E}">
        <p14:creationId xmlns:p14="http://schemas.microsoft.com/office/powerpoint/2010/main" val="191201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Serialización</a:t>
            </a:r>
            <a:r>
              <a:rPr lang="es-MX" dirty="0"/>
              <a:t> de un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>
            <a:normAutofit fontScale="92500"/>
          </a:bodyPr>
          <a:lstStyle/>
          <a:p>
            <a:r>
              <a:rPr lang="es-MX" dirty="0"/>
              <a:t>Objetos comunes como </a:t>
            </a:r>
            <a:r>
              <a:rPr lang="es-MX" i="1" dirty="0" err="1"/>
              <a:t>String</a:t>
            </a:r>
            <a:r>
              <a:rPr lang="es-MX" i="1" dirty="0"/>
              <a:t>, Vector o </a:t>
            </a:r>
            <a:r>
              <a:rPr lang="es-MX" i="1" dirty="0" err="1"/>
              <a:t>ArrayList</a:t>
            </a:r>
            <a:r>
              <a:rPr lang="es-MX" i="1" dirty="0"/>
              <a:t> </a:t>
            </a:r>
            <a:r>
              <a:rPr lang="es-MX" dirty="0"/>
              <a:t>implementan </a:t>
            </a:r>
            <a:r>
              <a:rPr lang="es-MX" i="1" dirty="0" err="1"/>
              <a:t>Serializable</a:t>
            </a:r>
            <a:endParaRPr lang="es-MX" i="1" dirty="0"/>
          </a:p>
          <a:p>
            <a:r>
              <a:rPr lang="es-MX" dirty="0"/>
              <a:t>Se pueden serializar y reconstruir posteriormente.</a:t>
            </a:r>
          </a:p>
          <a:p>
            <a:r>
              <a:rPr lang="es-MX" dirty="0"/>
              <a:t>Los objetos </a:t>
            </a:r>
            <a:r>
              <a:rPr lang="es-MX" dirty="0" err="1"/>
              <a:t>serializables</a:t>
            </a:r>
            <a:r>
              <a:rPr lang="es-MX" dirty="0"/>
              <a:t> son aquellos que implementen la interfaz </a:t>
            </a:r>
            <a:r>
              <a:rPr lang="es-MX" i="1" dirty="0" err="1"/>
              <a:t>Serializable</a:t>
            </a:r>
            <a:r>
              <a:rPr lang="es-MX" i="1" dirty="0"/>
              <a:t> </a:t>
            </a:r>
            <a:r>
              <a:rPr lang="es-MX" dirty="0"/>
              <a:t>o </a:t>
            </a:r>
            <a:r>
              <a:rPr lang="es-MX" i="1" dirty="0" err="1"/>
              <a:t>Externalizable</a:t>
            </a:r>
            <a:endParaRPr lang="es-MX" i="1" dirty="0"/>
          </a:p>
          <a:p>
            <a:r>
              <a:rPr lang="es-MX" dirty="0"/>
              <a:t>Para que un objeto sea </a:t>
            </a:r>
            <a:r>
              <a:rPr lang="es-MX" dirty="0" err="1"/>
              <a:t>serializable</a:t>
            </a:r>
            <a:r>
              <a:rPr lang="es-MX" dirty="0"/>
              <a:t> solo hay que declararlo:</a:t>
            </a:r>
          </a:p>
          <a:p>
            <a:pPr marL="800100" lvl="2" indent="0">
              <a:buNone/>
            </a:pP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MiClase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30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30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endParaRPr lang="es-MX" sz="3000" dirty="0"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Flujos para entrada y salida de objetos </a:t>
            </a:r>
            <a:r>
              <a:rPr lang="es-MX" dirty="0" err="1"/>
              <a:t>serializables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La </a:t>
            </a:r>
            <a:r>
              <a:rPr lang="es-MX" dirty="0" err="1"/>
              <a:t>serialización</a:t>
            </a:r>
            <a:r>
              <a:rPr lang="es-MX" dirty="0"/>
              <a:t> está orientada a bytes por lo tanto se usan flujos que estén en la jerarquía  de </a:t>
            </a:r>
            <a:r>
              <a:rPr lang="es-MX" i="1" dirty="0" err="1"/>
              <a:t>InputStream</a:t>
            </a:r>
            <a:r>
              <a:rPr lang="es-MX" dirty="0"/>
              <a:t> u </a:t>
            </a:r>
            <a:r>
              <a:rPr lang="es-MX" i="1" dirty="0" err="1"/>
              <a:t>OutputStream</a:t>
            </a:r>
            <a:endParaRPr lang="es-MX" i="1" dirty="0"/>
          </a:p>
          <a:p>
            <a:r>
              <a:rPr lang="es-MX" dirty="0"/>
              <a:t>Para serializar un objeto es necesario crear algún objeto del tipo </a:t>
            </a:r>
            <a:r>
              <a:rPr lang="es-MX" i="1" dirty="0" err="1"/>
              <a:t>OutputStream</a:t>
            </a:r>
            <a:r>
              <a:rPr lang="es-MX" dirty="0"/>
              <a:t> que se le pasara al constructor </a:t>
            </a:r>
            <a:r>
              <a:rPr lang="es-MX" i="1" dirty="0" err="1"/>
              <a:t>ObjetOutputStream</a:t>
            </a:r>
            <a:r>
              <a:rPr lang="es-MX" dirty="0"/>
              <a:t>. A continuación se puede llamar a </a:t>
            </a:r>
            <a:r>
              <a:rPr lang="es-MX" sz="4200" dirty="0" err="1">
                <a:latin typeface="MoolBoran" panose="020B0100010101010101" pitchFamily="34" charset="0"/>
                <a:cs typeface="MoolBoran" panose="020B0100010101010101" pitchFamily="34" charset="0"/>
              </a:rPr>
              <a:t>writeObjet</a:t>
            </a:r>
            <a:r>
              <a:rPr lang="es-MX" sz="4200" dirty="0">
                <a:latin typeface="MoolBoran" panose="020B0100010101010101" pitchFamily="34" charset="0"/>
                <a:cs typeface="MoolBoran" panose="020B0100010101010101" pitchFamily="34" charset="0"/>
              </a:rPr>
              <a:t>()</a:t>
            </a:r>
            <a:r>
              <a:rPr lang="es-MX" dirty="0"/>
              <a:t> para serializar el objeto</a:t>
            </a:r>
          </a:p>
          <a:p>
            <a:r>
              <a:rPr lang="es-MX" dirty="0"/>
              <a:t>Para recuperar el objeto es necesario crear algún objeto del tipo </a:t>
            </a:r>
            <a:r>
              <a:rPr lang="es-MX" i="1" dirty="0" err="1"/>
              <a:t>InputStream</a:t>
            </a:r>
            <a:r>
              <a:rPr lang="es-MX" dirty="0"/>
              <a:t> que se le pasará al constructor </a:t>
            </a:r>
            <a:r>
              <a:rPr lang="es-MX" i="1" dirty="0" err="1"/>
              <a:t>ObjetInputSream</a:t>
            </a:r>
            <a:r>
              <a:rPr lang="es-MX" dirty="0"/>
              <a:t>. A continuación se puede llamar a </a:t>
            </a:r>
            <a:r>
              <a:rPr lang="es-MX" i="1" dirty="0" err="1"/>
              <a:t>readObjet</a:t>
            </a:r>
            <a:r>
              <a:rPr lang="es-MX" dirty="0"/>
              <a:t>() para leer el objeto.</a:t>
            </a:r>
          </a:p>
        </p:txBody>
      </p:sp>
    </p:spTree>
    <p:extLst>
      <p:ext uri="{BB962C8B-B14F-4D97-AF65-F5344CB8AC3E}">
        <p14:creationId xmlns:p14="http://schemas.microsoft.com/office/powerpoint/2010/main" val="202076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Jerarquía para la </a:t>
            </a:r>
            <a:r>
              <a:rPr lang="es-MX" dirty="0" err="1"/>
              <a:t>serialización</a:t>
            </a:r>
            <a:endParaRPr lang="es-MX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D7A2681-6A36-4D73-A677-30C12CF86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5234861"/>
              </p:ext>
            </p:extLst>
          </p:nvPr>
        </p:nvGraphicFramePr>
        <p:xfrm>
          <a:off x="878589" y="1417638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917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Jerarquía para la recuperación de objetos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440EB14-8123-4B70-A3A7-97309FCAA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5772637"/>
              </p:ext>
            </p:extLst>
          </p:nvPr>
        </p:nvGraphicFramePr>
        <p:xfrm>
          <a:off x="1155315" y="1556792"/>
          <a:ext cx="683336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62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s-MX" dirty="0"/>
              <a:t>Datos </a:t>
            </a:r>
            <a:r>
              <a:rPr lang="es-MX" dirty="0" err="1"/>
              <a:t>serialización</a:t>
            </a:r>
            <a:r>
              <a:rPr lang="es-MX" dirty="0"/>
              <a:t>, clase usuario (1/2)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import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java.io.Serializable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endParaRPr lang="es-MX" sz="1800" dirty="0">
              <a:latin typeface="MoolBoran" panose="020B0100010101010101" pitchFamily="34" charset="0"/>
              <a:cs typeface="MoolBoran" panose="020B0100010101010101" pitchFamily="34" charset="0"/>
            </a:endParaRPr>
          </a:p>
          <a:p>
            <a:pPr marL="0" indent="0">
              <a:buNone/>
            </a:pP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class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Usuario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implements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Serializable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nombre;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transient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edad;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public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Usuario(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nombre,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String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,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int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edad) {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this.nombre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nombre;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apaterno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amaterno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this.pwd =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pwd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    </a:t>
            </a:r>
            <a:r>
              <a:rPr lang="es-MX" sz="1800" dirty="0" err="1">
                <a:latin typeface="MoolBoran" panose="020B0100010101010101" pitchFamily="34" charset="0"/>
                <a:cs typeface="MoolBoran" panose="020B0100010101010101" pitchFamily="34" charset="0"/>
              </a:rPr>
              <a:t>this.edad</a:t>
            </a: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= edad;</a:t>
            </a:r>
          </a:p>
          <a:p>
            <a:pPr marL="0" indent="0">
              <a:buNone/>
            </a:pPr>
            <a:r>
              <a:rPr lang="es-MX" sz="1800" dirty="0">
                <a:latin typeface="MoolBoran" panose="020B0100010101010101" pitchFamily="34" charset="0"/>
                <a:cs typeface="MoolBoran" panose="020B0100010101010101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096244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1711</Words>
  <Application>Microsoft Office PowerPoint</Application>
  <PresentationFormat>Presentación en pantalla (4:3)</PresentationFormat>
  <Paragraphs>230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MoolBoran</vt:lpstr>
      <vt:lpstr>Tema de Office</vt:lpstr>
      <vt:lpstr>1.4 Serialización</vt:lpstr>
      <vt:lpstr>Serialización de un objeto</vt:lpstr>
      <vt:lpstr>Serialización de un objeto</vt:lpstr>
      <vt:lpstr>Serialización de un objeto</vt:lpstr>
      <vt:lpstr>Serialización de un objeto</vt:lpstr>
      <vt:lpstr>Flujos para entrada y salida de objetos serializables</vt:lpstr>
      <vt:lpstr>Jerarquía para la serialización</vt:lpstr>
      <vt:lpstr>Jerarquía para la recuperación de objetos</vt:lpstr>
      <vt:lpstr>Datos serialización, clase usuario (1/2)</vt:lpstr>
      <vt:lpstr>Datos serialización, clase usuario (2/2)</vt:lpstr>
      <vt:lpstr>Datos serialización, servidor (1/3)</vt:lpstr>
      <vt:lpstr>Datos serialización, servidor (2/3)</vt:lpstr>
      <vt:lpstr>Datos serialización, servidor (3/3)</vt:lpstr>
      <vt:lpstr>Datos serialización, cliente (1/3)</vt:lpstr>
      <vt:lpstr>Datos serialización, cliente (2/3)</vt:lpstr>
      <vt:lpstr>Datos serialización, cliente (3/3)</vt:lpstr>
      <vt:lpstr>Interfaz Externalizable</vt:lpstr>
      <vt:lpstr>Interfaz Externalizable</vt:lpstr>
      <vt:lpstr>Ejemplo DemoExternalizable (1/2)</vt:lpstr>
      <vt:lpstr>Ejemplo DemoExternalizable (2/2)</vt:lpstr>
      <vt:lpstr>Serializable vs Externalizable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para comunicación en red</dc:title>
  <dc:creator>escom</dc:creator>
  <cp:lastModifiedBy>Ricardo Mtz</cp:lastModifiedBy>
  <cp:revision>117</cp:revision>
  <dcterms:created xsi:type="dcterms:W3CDTF">2016-02-10T18:39:47Z</dcterms:created>
  <dcterms:modified xsi:type="dcterms:W3CDTF">2018-08-27T11:47:58Z</dcterms:modified>
</cp:coreProperties>
</file>